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4" r:id="rId2"/>
    <p:sldId id="305" r:id="rId3"/>
    <p:sldId id="297" r:id="rId4"/>
    <p:sldId id="30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C6600"/>
    <a:srgbClr val="008000"/>
    <a:srgbClr val="003300"/>
    <a:srgbClr val="00FF00"/>
    <a:srgbClr val="FFFFFF"/>
    <a:srgbClr val="000000"/>
    <a:srgbClr val="FF3399"/>
    <a:srgbClr val="FF99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24" autoAdjust="0"/>
    <p:restoredTop sz="94704" autoAdjust="0"/>
  </p:normalViewPr>
  <p:slideViewPr>
    <p:cSldViewPr>
      <p:cViewPr>
        <p:scale>
          <a:sx n="75" d="100"/>
          <a:sy n="75" d="100"/>
        </p:scale>
        <p:origin x="-1728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587516" y="787493"/>
            <a:ext cx="5172881" cy="1226560"/>
            <a:chOff x="587516" y="132885"/>
            <a:chExt cx="8730970" cy="2070230"/>
          </a:xfrm>
        </p:grpSpPr>
        <p:sp>
          <p:nvSpPr>
            <p:cNvPr id="2" name="正方形/長方形 1"/>
            <p:cNvSpPr/>
            <p:nvPr/>
          </p:nvSpPr>
          <p:spPr bwMode="auto">
            <a:xfrm>
              <a:off x="587516" y="132885"/>
              <a:ext cx="8730970" cy="207023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10000"/>
                  </a:schemeClr>
                </a:gs>
                <a:gs pos="100000">
                  <a:schemeClr val="accent1">
                    <a:lumMod val="2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796794" y="333824"/>
              <a:ext cx="8312415" cy="1675951"/>
              <a:chOff x="767536" y="884634"/>
              <a:chExt cx="8312415" cy="1675951"/>
            </a:xfrm>
          </p:grpSpPr>
          <p:sp>
            <p:nvSpPr>
              <p:cNvPr id="4" name="正方形/長方形 3"/>
              <p:cNvSpPr/>
              <p:nvPr/>
            </p:nvSpPr>
            <p:spPr bwMode="auto">
              <a:xfrm>
                <a:off x="767536" y="1178750"/>
                <a:ext cx="1295144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正方形/長方形 490"/>
              <p:cNvSpPr/>
              <p:nvPr/>
            </p:nvSpPr>
            <p:spPr bwMode="auto">
              <a:xfrm>
                <a:off x="2182552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正方形/長方形 491"/>
              <p:cNvSpPr/>
              <p:nvPr/>
            </p:nvSpPr>
            <p:spPr bwMode="auto">
              <a:xfrm>
                <a:off x="2820486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正方形/長方形 492"/>
              <p:cNvSpPr/>
              <p:nvPr/>
            </p:nvSpPr>
            <p:spPr bwMode="auto">
              <a:xfrm>
                <a:off x="3458420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正方形/長方形 493"/>
              <p:cNvSpPr/>
              <p:nvPr/>
            </p:nvSpPr>
            <p:spPr bwMode="auto">
              <a:xfrm>
                <a:off x="4096354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正方形/長方形 494"/>
              <p:cNvSpPr/>
              <p:nvPr/>
            </p:nvSpPr>
            <p:spPr bwMode="auto">
              <a:xfrm>
                <a:off x="4734288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正方形/長方形 495"/>
              <p:cNvSpPr/>
              <p:nvPr/>
            </p:nvSpPr>
            <p:spPr bwMode="auto">
              <a:xfrm>
                <a:off x="5372222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正方形/長方形 496"/>
              <p:cNvSpPr/>
              <p:nvPr/>
            </p:nvSpPr>
            <p:spPr bwMode="auto">
              <a:xfrm>
                <a:off x="6010156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正方形/長方形 497"/>
              <p:cNvSpPr/>
              <p:nvPr/>
            </p:nvSpPr>
            <p:spPr bwMode="auto">
              <a:xfrm>
                <a:off x="6648090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正方形/長方形 498"/>
              <p:cNvSpPr/>
              <p:nvPr/>
            </p:nvSpPr>
            <p:spPr bwMode="auto">
              <a:xfrm>
                <a:off x="7286024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正方形/長方形 499"/>
              <p:cNvSpPr/>
              <p:nvPr/>
            </p:nvSpPr>
            <p:spPr bwMode="auto">
              <a:xfrm>
                <a:off x="7923958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正方形/長方形 500"/>
              <p:cNvSpPr/>
              <p:nvPr/>
            </p:nvSpPr>
            <p:spPr bwMode="auto">
              <a:xfrm>
                <a:off x="8561889" y="1178750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/>
              <p:cNvSpPr/>
              <p:nvPr/>
            </p:nvSpPr>
            <p:spPr bwMode="auto">
              <a:xfrm>
                <a:off x="767536" y="1930515"/>
                <a:ext cx="1295144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正方形/長方形 502"/>
              <p:cNvSpPr/>
              <p:nvPr/>
            </p:nvSpPr>
            <p:spPr bwMode="auto">
              <a:xfrm>
                <a:off x="2182552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/>
              <p:cNvSpPr/>
              <p:nvPr/>
            </p:nvSpPr>
            <p:spPr bwMode="auto">
              <a:xfrm>
                <a:off x="2820486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正方形/長方形 504"/>
              <p:cNvSpPr/>
              <p:nvPr/>
            </p:nvSpPr>
            <p:spPr bwMode="auto">
              <a:xfrm>
                <a:off x="3458420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正方形/長方形 505"/>
              <p:cNvSpPr/>
              <p:nvPr/>
            </p:nvSpPr>
            <p:spPr bwMode="auto">
              <a:xfrm>
                <a:off x="4096354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正方形/長方形 506"/>
              <p:cNvSpPr/>
              <p:nvPr/>
            </p:nvSpPr>
            <p:spPr bwMode="auto">
              <a:xfrm>
                <a:off x="4734288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正方形/長方形 507"/>
              <p:cNvSpPr/>
              <p:nvPr/>
            </p:nvSpPr>
            <p:spPr bwMode="auto">
              <a:xfrm>
                <a:off x="5372222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正方形/長方形 508"/>
              <p:cNvSpPr/>
              <p:nvPr/>
            </p:nvSpPr>
            <p:spPr bwMode="auto">
              <a:xfrm>
                <a:off x="6010156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正方形/長方形 509"/>
              <p:cNvSpPr/>
              <p:nvPr/>
            </p:nvSpPr>
            <p:spPr bwMode="auto">
              <a:xfrm>
                <a:off x="6648090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正方形/長方形 510"/>
              <p:cNvSpPr/>
              <p:nvPr/>
            </p:nvSpPr>
            <p:spPr bwMode="auto">
              <a:xfrm>
                <a:off x="7286024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正方形/長方形 511"/>
              <p:cNvSpPr/>
              <p:nvPr/>
            </p:nvSpPr>
            <p:spPr bwMode="auto">
              <a:xfrm>
                <a:off x="7923958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正方形/長方形 554"/>
              <p:cNvSpPr/>
              <p:nvPr/>
            </p:nvSpPr>
            <p:spPr bwMode="auto">
              <a:xfrm>
                <a:off x="8561889" y="1930515"/>
                <a:ext cx="518062" cy="630070"/>
              </a:xfrm>
              <a:prstGeom prst="rect">
                <a:avLst/>
              </a:prstGeom>
              <a:solidFill>
                <a:schemeClr val="accent1">
                  <a:lumMod val="25000"/>
                </a:schemeClr>
              </a:solidFill>
              <a:ln w="12700">
                <a:solidFill>
                  <a:schemeClr val="accent5">
                    <a:lumMod val="1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テキスト ボックス 4"/>
              <p:cNvSpPr txBox="1"/>
              <p:nvPr/>
            </p:nvSpPr>
            <p:spPr>
              <a:xfrm>
                <a:off x="2317975" y="969376"/>
                <a:ext cx="247216" cy="494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一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1" name="テキスト ボックス 560"/>
              <p:cNvSpPr txBox="1"/>
              <p:nvPr/>
            </p:nvSpPr>
            <p:spPr>
              <a:xfrm>
                <a:off x="2955584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二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2" name="テキスト ボックス 561"/>
              <p:cNvSpPr txBox="1"/>
              <p:nvPr/>
            </p:nvSpPr>
            <p:spPr>
              <a:xfrm>
                <a:off x="3593518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三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3" name="テキスト ボックス 562"/>
              <p:cNvSpPr txBox="1"/>
              <p:nvPr/>
            </p:nvSpPr>
            <p:spPr>
              <a:xfrm>
                <a:off x="4231452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四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4" name="テキスト ボックス 563"/>
              <p:cNvSpPr txBox="1"/>
              <p:nvPr/>
            </p:nvSpPr>
            <p:spPr>
              <a:xfrm>
                <a:off x="4869386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五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5" name="テキスト ボックス 564"/>
              <p:cNvSpPr txBox="1"/>
              <p:nvPr/>
            </p:nvSpPr>
            <p:spPr>
              <a:xfrm>
                <a:off x="5507320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六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6" name="テキスト ボックス 565"/>
              <p:cNvSpPr txBox="1"/>
              <p:nvPr/>
            </p:nvSpPr>
            <p:spPr>
              <a:xfrm>
                <a:off x="6145254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七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7" name="テキスト ボックス 566"/>
              <p:cNvSpPr txBox="1"/>
              <p:nvPr/>
            </p:nvSpPr>
            <p:spPr>
              <a:xfrm>
                <a:off x="6783188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八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68" name="テキスト ボックス 567"/>
              <p:cNvSpPr txBox="1"/>
              <p:nvPr/>
            </p:nvSpPr>
            <p:spPr>
              <a:xfrm>
                <a:off x="7421845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九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41" name="テキスト ボックス 640"/>
              <p:cNvSpPr txBox="1"/>
              <p:nvPr/>
            </p:nvSpPr>
            <p:spPr>
              <a:xfrm>
                <a:off x="8059779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十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42" name="テキスト ボックス 641"/>
              <p:cNvSpPr txBox="1"/>
              <p:nvPr/>
            </p:nvSpPr>
            <p:spPr>
              <a:xfrm>
                <a:off x="8697713" y="884634"/>
                <a:ext cx="246262" cy="21890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計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70" name="テキスト ボックス 669"/>
              <p:cNvSpPr txBox="1"/>
              <p:nvPr/>
            </p:nvSpPr>
            <p:spPr>
              <a:xfrm>
                <a:off x="861432" y="1317874"/>
                <a:ext cx="1148344" cy="35182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ABC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72" name="テキスト ボックス 671"/>
              <p:cNvSpPr txBox="1"/>
              <p:nvPr/>
            </p:nvSpPr>
            <p:spPr>
              <a:xfrm>
                <a:off x="861432" y="2070348"/>
                <a:ext cx="1148344" cy="35182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CDE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73" name="テキスト ボックス 672"/>
              <p:cNvSpPr txBox="1"/>
              <p:nvPr/>
            </p:nvSpPr>
            <p:spPr>
              <a:xfrm>
                <a:off x="2253627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74" name="テキスト ボックス 673"/>
              <p:cNvSpPr txBox="1"/>
              <p:nvPr/>
            </p:nvSpPr>
            <p:spPr>
              <a:xfrm>
                <a:off x="2253627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75" name="テキスト ボックス 674"/>
              <p:cNvSpPr txBox="1"/>
              <p:nvPr/>
            </p:nvSpPr>
            <p:spPr>
              <a:xfrm>
                <a:off x="2891802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93" name="テキスト ボックス 692"/>
              <p:cNvSpPr txBox="1"/>
              <p:nvPr/>
            </p:nvSpPr>
            <p:spPr>
              <a:xfrm>
                <a:off x="2891802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94" name="テキスト ボックス 693"/>
              <p:cNvSpPr txBox="1"/>
              <p:nvPr/>
            </p:nvSpPr>
            <p:spPr>
              <a:xfrm>
                <a:off x="3520452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95" name="テキスト ボックス 694"/>
              <p:cNvSpPr txBox="1"/>
              <p:nvPr/>
            </p:nvSpPr>
            <p:spPr>
              <a:xfrm>
                <a:off x="3520452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96" name="テキスト ボックス 695"/>
              <p:cNvSpPr txBox="1"/>
              <p:nvPr/>
            </p:nvSpPr>
            <p:spPr>
              <a:xfrm>
                <a:off x="4168152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97" name="テキスト ボックス 696"/>
              <p:cNvSpPr txBox="1"/>
              <p:nvPr/>
            </p:nvSpPr>
            <p:spPr>
              <a:xfrm>
                <a:off x="4168152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98" name="テキスト ボックス 697"/>
              <p:cNvSpPr txBox="1"/>
              <p:nvPr/>
            </p:nvSpPr>
            <p:spPr>
              <a:xfrm>
                <a:off x="4806327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99" name="テキスト ボックス 698"/>
              <p:cNvSpPr txBox="1"/>
              <p:nvPr/>
            </p:nvSpPr>
            <p:spPr>
              <a:xfrm>
                <a:off x="4806327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0" name="テキスト ボックス 699"/>
              <p:cNvSpPr txBox="1"/>
              <p:nvPr/>
            </p:nvSpPr>
            <p:spPr>
              <a:xfrm>
                <a:off x="5434977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1" name="テキスト ボックス 700"/>
              <p:cNvSpPr txBox="1"/>
              <p:nvPr/>
            </p:nvSpPr>
            <p:spPr>
              <a:xfrm>
                <a:off x="5434977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2" name="テキスト ボックス 701"/>
              <p:cNvSpPr txBox="1"/>
              <p:nvPr/>
            </p:nvSpPr>
            <p:spPr>
              <a:xfrm>
                <a:off x="6073152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3" name="テキスト ボックス 702"/>
              <p:cNvSpPr txBox="1"/>
              <p:nvPr/>
            </p:nvSpPr>
            <p:spPr>
              <a:xfrm>
                <a:off x="6073152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4" name="テキスト ボックス 703"/>
              <p:cNvSpPr txBox="1"/>
              <p:nvPr/>
            </p:nvSpPr>
            <p:spPr>
              <a:xfrm>
                <a:off x="6711327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5" name="テキスト ボックス 704"/>
              <p:cNvSpPr txBox="1"/>
              <p:nvPr/>
            </p:nvSpPr>
            <p:spPr>
              <a:xfrm>
                <a:off x="6711327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6" name="テキスト ボックス 705"/>
              <p:cNvSpPr txBox="1"/>
              <p:nvPr/>
            </p:nvSpPr>
            <p:spPr>
              <a:xfrm>
                <a:off x="7339977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7" name="テキスト ボックス 706"/>
              <p:cNvSpPr txBox="1"/>
              <p:nvPr/>
            </p:nvSpPr>
            <p:spPr>
              <a:xfrm>
                <a:off x="7339977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×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8" name="テキスト ボックス 707"/>
              <p:cNvSpPr txBox="1"/>
              <p:nvPr/>
            </p:nvSpPr>
            <p:spPr>
              <a:xfrm>
                <a:off x="8625852" y="126682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0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09" name="テキスト ボックス 708"/>
              <p:cNvSpPr txBox="1"/>
              <p:nvPr/>
            </p:nvSpPr>
            <p:spPr>
              <a:xfrm>
                <a:off x="8625852" y="2009775"/>
                <a:ext cx="392778" cy="47967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587516" y="2198494"/>
            <a:ext cx="5172881" cy="1226560"/>
            <a:chOff x="587516" y="2352210"/>
            <a:chExt cx="8730970" cy="2070230"/>
          </a:xfrm>
        </p:grpSpPr>
        <p:sp>
          <p:nvSpPr>
            <p:cNvPr id="710" name="正方形/長方形 709"/>
            <p:cNvSpPr/>
            <p:nvPr/>
          </p:nvSpPr>
          <p:spPr bwMode="auto">
            <a:xfrm>
              <a:off x="587516" y="2352210"/>
              <a:ext cx="8730970" cy="207023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正方形/長方形 710"/>
            <p:cNvSpPr/>
            <p:nvPr/>
          </p:nvSpPr>
          <p:spPr bwMode="auto">
            <a:xfrm>
              <a:off x="796794" y="2545107"/>
              <a:ext cx="1295144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正方形/長方形 711"/>
            <p:cNvSpPr/>
            <p:nvPr/>
          </p:nvSpPr>
          <p:spPr bwMode="auto">
            <a:xfrm>
              <a:off x="2211810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正方形/長方形 712"/>
            <p:cNvSpPr/>
            <p:nvPr/>
          </p:nvSpPr>
          <p:spPr bwMode="auto">
            <a:xfrm>
              <a:off x="2849744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正方形/長方形 713"/>
            <p:cNvSpPr/>
            <p:nvPr/>
          </p:nvSpPr>
          <p:spPr bwMode="auto">
            <a:xfrm>
              <a:off x="3487678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正方形/長方形 714"/>
            <p:cNvSpPr/>
            <p:nvPr/>
          </p:nvSpPr>
          <p:spPr bwMode="auto">
            <a:xfrm>
              <a:off x="4125612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正方形/長方形 715"/>
            <p:cNvSpPr/>
            <p:nvPr/>
          </p:nvSpPr>
          <p:spPr bwMode="auto">
            <a:xfrm>
              <a:off x="4763546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正方形/長方形 716"/>
            <p:cNvSpPr/>
            <p:nvPr/>
          </p:nvSpPr>
          <p:spPr bwMode="auto">
            <a:xfrm>
              <a:off x="5401480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正方形/長方形 717"/>
            <p:cNvSpPr/>
            <p:nvPr/>
          </p:nvSpPr>
          <p:spPr bwMode="auto">
            <a:xfrm>
              <a:off x="6039414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正方形/長方形 718"/>
            <p:cNvSpPr/>
            <p:nvPr/>
          </p:nvSpPr>
          <p:spPr bwMode="auto">
            <a:xfrm>
              <a:off x="6677348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正方形/長方形 719"/>
            <p:cNvSpPr/>
            <p:nvPr/>
          </p:nvSpPr>
          <p:spPr bwMode="auto">
            <a:xfrm>
              <a:off x="7315282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正方形/長方形 720"/>
            <p:cNvSpPr/>
            <p:nvPr/>
          </p:nvSpPr>
          <p:spPr bwMode="auto">
            <a:xfrm>
              <a:off x="7953216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正方形/長方形 721"/>
            <p:cNvSpPr/>
            <p:nvPr/>
          </p:nvSpPr>
          <p:spPr bwMode="auto">
            <a:xfrm>
              <a:off x="8591147" y="2545107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正方形/長方形 722"/>
            <p:cNvSpPr/>
            <p:nvPr/>
          </p:nvSpPr>
          <p:spPr bwMode="auto">
            <a:xfrm>
              <a:off x="796794" y="3599030"/>
              <a:ext cx="1295144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正方形/長方形 723"/>
            <p:cNvSpPr/>
            <p:nvPr/>
          </p:nvSpPr>
          <p:spPr bwMode="auto">
            <a:xfrm>
              <a:off x="2211810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正方形/長方形 724"/>
            <p:cNvSpPr/>
            <p:nvPr/>
          </p:nvSpPr>
          <p:spPr bwMode="auto">
            <a:xfrm>
              <a:off x="2849744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正方形/長方形 725"/>
            <p:cNvSpPr/>
            <p:nvPr/>
          </p:nvSpPr>
          <p:spPr bwMode="auto">
            <a:xfrm>
              <a:off x="3487678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正方形/長方形 726"/>
            <p:cNvSpPr/>
            <p:nvPr/>
          </p:nvSpPr>
          <p:spPr bwMode="auto">
            <a:xfrm>
              <a:off x="4125612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正方形/長方形 727"/>
            <p:cNvSpPr/>
            <p:nvPr/>
          </p:nvSpPr>
          <p:spPr bwMode="auto">
            <a:xfrm>
              <a:off x="4763546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正方形/長方形 728"/>
            <p:cNvSpPr/>
            <p:nvPr/>
          </p:nvSpPr>
          <p:spPr bwMode="auto">
            <a:xfrm>
              <a:off x="5401480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正方形/長方形 729"/>
            <p:cNvSpPr/>
            <p:nvPr/>
          </p:nvSpPr>
          <p:spPr bwMode="auto">
            <a:xfrm>
              <a:off x="6039414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正方形/長方形 730"/>
            <p:cNvSpPr/>
            <p:nvPr/>
          </p:nvSpPr>
          <p:spPr bwMode="auto">
            <a:xfrm>
              <a:off x="6677348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正方形/長方形 731"/>
            <p:cNvSpPr/>
            <p:nvPr/>
          </p:nvSpPr>
          <p:spPr bwMode="auto">
            <a:xfrm>
              <a:off x="7315282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正方形/長方形 732"/>
            <p:cNvSpPr/>
            <p:nvPr/>
          </p:nvSpPr>
          <p:spPr bwMode="auto">
            <a:xfrm>
              <a:off x="7953216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正方形/長方形 733"/>
            <p:cNvSpPr/>
            <p:nvPr/>
          </p:nvSpPr>
          <p:spPr bwMode="auto">
            <a:xfrm>
              <a:off x="8591147" y="3599030"/>
              <a:ext cx="518062" cy="630070"/>
            </a:xfrm>
            <a:prstGeom prst="rect">
              <a:avLst/>
            </a:prstGeom>
            <a:pattFill prst="trellis">
              <a:fgClr>
                <a:schemeClr val="tx1">
                  <a:lumMod val="95000"/>
                  <a:lumOff val="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2700">
              <a:solidFill>
                <a:schemeClr val="accent5">
                  <a:lumMod val="1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テキスト ボックス 734"/>
            <p:cNvSpPr txBox="1"/>
            <p:nvPr/>
          </p:nvSpPr>
          <p:spPr>
            <a:xfrm>
              <a:off x="2347233" y="3362617"/>
              <a:ext cx="247216" cy="494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一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36" name="テキスト ボックス 735"/>
            <p:cNvSpPr txBox="1"/>
            <p:nvPr/>
          </p:nvSpPr>
          <p:spPr>
            <a:xfrm>
              <a:off x="2984842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37" name="テキスト ボックス 736"/>
            <p:cNvSpPr txBox="1"/>
            <p:nvPr/>
          </p:nvSpPr>
          <p:spPr>
            <a:xfrm>
              <a:off x="3622776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三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38" name="テキスト ボックス 737"/>
            <p:cNvSpPr txBox="1"/>
            <p:nvPr/>
          </p:nvSpPr>
          <p:spPr>
            <a:xfrm>
              <a:off x="4260710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四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39" name="テキスト ボックス 738"/>
            <p:cNvSpPr txBox="1"/>
            <p:nvPr/>
          </p:nvSpPr>
          <p:spPr>
            <a:xfrm>
              <a:off x="4898644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五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40" name="テキスト ボックス 739"/>
            <p:cNvSpPr txBox="1"/>
            <p:nvPr/>
          </p:nvSpPr>
          <p:spPr>
            <a:xfrm>
              <a:off x="5536578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六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41" name="テキスト ボックス 740"/>
            <p:cNvSpPr txBox="1"/>
            <p:nvPr/>
          </p:nvSpPr>
          <p:spPr>
            <a:xfrm>
              <a:off x="6174512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七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42" name="テキスト ボックス 741"/>
            <p:cNvSpPr txBox="1"/>
            <p:nvPr/>
          </p:nvSpPr>
          <p:spPr>
            <a:xfrm>
              <a:off x="6812446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八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43" name="テキスト ボックス 742"/>
            <p:cNvSpPr txBox="1"/>
            <p:nvPr/>
          </p:nvSpPr>
          <p:spPr>
            <a:xfrm>
              <a:off x="7451103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九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44" name="テキスト ボックス 743"/>
            <p:cNvSpPr txBox="1"/>
            <p:nvPr/>
          </p:nvSpPr>
          <p:spPr>
            <a:xfrm>
              <a:off x="8089037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十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45" name="テキスト ボックス 744"/>
            <p:cNvSpPr txBox="1"/>
            <p:nvPr/>
          </p:nvSpPr>
          <p:spPr>
            <a:xfrm>
              <a:off x="8726971" y="32778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計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46" name="テキスト ボックス 745"/>
            <p:cNvSpPr txBox="1"/>
            <p:nvPr/>
          </p:nvSpPr>
          <p:spPr>
            <a:xfrm>
              <a:off x="890690" y="2684231"/>
              <a:ext cx="1148344" cy="35182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ABC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47" name="テキスト ボックス 746"/>
            <p:cNvSpPr txBox="1"/>
            <p:nvPr/>
          </p:nvSpPr>
          <p:spPr>
            <a:xfrm>
              <a:off x="890690" y="3738864"/>
              <a:ext cx="1148344" cy="35182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CDE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48" name="テキスト ボックス 747"/>
            <p:cNvSpPr txBox="1"/>
            <p:nvPr/>
          </p:nvSpPr>
          <p:spPr>
            <a:xfrm>
              <a:off x="2282885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49" name="テキスト ボックス 748"/>
            <p:cNvSpPr txBox="1"/>
            <p:nvPr/>
          </p:nvSpPr>
          <p:spPr>
            <a:xfrm>
              <a:off x="2282885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0" name="テキスト ボックス 749"/>
            <p:cNvSpPr txBox="1"/>
            <p:nvPr/>
          </p:nvSpPr>
          <p:spPr>
            <a:xfrm>
              <a:off x="2921060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1" name="テキスト ボックス 750"/>
            <p:cNvSpPr txBox="1"/>
            <p:nvPr/>
          </p:nvSpPr>
          <p:spPr>
            <a:xfrm>
              <a:off x="2921060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2" name="テキスト ボックス 751"/>
            <p:cNvSpPr txBox="1"/>
            <p:nvPr/>
          </p:nvSpPr>
          <p:spPr>
            <a:xfrm>
              <a:off x="3549710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3" name="テキスト ボックス 752"/>
            <p:cNvSpPr txBox="1"/>
            <p:nvPr/>
          </p:nvSpPr>
          <p:spPr>
            <a:xfrm>
              <a:off x="3549710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4" name="テキスト ボックス 753"/>
            <p:cNvSpPr txBox="1"/>
            <p:nvPr/>
          </p:nvSpPr>
          <p:spPr>
            <a:xfrm>
              <a:off x="4197410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5" name="テキスト ボックス 754"/>
            <p:cNvSpPr txBox="1"/>
            <p:nvPr/>
          </p:nvSpPr>
          <p:spPr>
            <a:xfrm>
              <a:off x="4197410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6" name="テキスト ボックス 755"/>
            <p:cNvSpPr txBox="1"/>
            <p:nvPr/>
          </p:nvSpPr>
          <p:spPr>
            <a:xfrm>
              <a:off x="4835585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7" name="テキスト ボックス 756"/>
            <p:cNvSpPr txBox="1"/>
            <p:nvPr/>
          </p:nvSpPr>
          <p:spPr>
            <a:xfrm>
              <a:off x="4835585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8" name="テキスト ボックス 757"/>
            <p:cNvSpPr txBox="1"/>
            <p:nvPr/>
          </p:nvSpPr>
          <p:spPr>
            <a:xfrm>
              <a:off x="5464235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59" name="テキスト ボックス 758"/>
            <p:cNvSpPr txBox="1"/>
            <p:nvPr/>
          </p:nvSpPr>
          <p:spPr>
            <a:xfrm>
              <a:off x="5464235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60" name="テキスト ボックス 759"/>
            <p:cNvSpPr txBox="1"/>
            <p:nvPr/>
          </p:nvSpPr>
          <p:spPr>
            <a:xfrm>
              <a:off x="6102410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61" name="テキスト ボックス 760"/>
            <p:cNvSpPr txBox="1"/>
            <p:nvPr/>
          </p:nvSpPr>
          <p:spPr>
            <a:xfrm>
              <a:off x="6102410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62" name="テキスト ボックス 761"/>
            <p:cNvSpPr txBox="1"/>
            <p:nvPr/>
          </p:nvSpPr>
          <p:spPr>
            <a:xfrm>
              <a:off x="6740585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63" name="テキスト ボックス 762"/>
            <p:cNvSpPr txBox="1"/>
            <p:nvPr/>
          </p:nvSpPr>
          <p:spPr>
            <a:xfrm>
              <a:off x="6740585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1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64" name="テキスト ボックス 763"/>
            <p:cNvSpPr txBox="1"/>
            <p:nvPr/>
          </p:nvSpPr>
          <p:spPr>
            <a:xfrm>
              <a:off x="7369235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65" name="テキスト ボックス 764"/>
            <p:cNvSpPr txBox="1"/>
            <p:nvPr/>
          </p:nvSpPr>
          <p:spPr>
            <a:xfrm>
              <a:off x="7369235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×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66" name="テキスト ボックス 765"/>
            <p:cNvSpPr txBox="1"/>
            <p:nvPr/>
          </p:nvSpPr>
          <p:spPr>
            <a:xfrm>
              <a:off x="8655110" y="2633182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  <p:sp>
          <p:nvSpPr>
            <p:cNvPr id="767" name="テキスト ボックス 766"/>
            <p:cNvSpPr txBox="1"/>
            <p:nvPr/>
          </p:nvSpPr>
          <p:spPr>
            <a:xfrm>
              <a:off x="8655110" y="3678290"/>
              <a:ext cx="392778" cy="479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n>
                    <a:solidFill>
                      <a:srgbClr val="FFFF00"/>
                    </a:solidFill>
                  </a:ln>
                  <a:solidFill>
                    <a:srgbClr val="FFC000"/>
                  </a:solidFill>
                  <a:latin typeface="+mj-ea"/>
                  <a:ea typeface="+mj-ea"/>
                </a:rPr>
                <a:t>1</a:t>
              </a:r>
              <a:endParaRPr kumimoji="1" lang="ja-JP" altLang="en-US" b="1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587516" y="3601156"/>
            <a:ext cx="5172881" cy="1226560"/>
            <a:chOff x="587516" y="4501685"/>
            <a:chExt cx="8730970" cy="2070230"/>
          </a:xfrm>
        </p:grpSpPr>
        <p:sp>
          <p:nvSpPr>
            <p:cNvPr id="768" name="正方形/長方形 767"/>
            <p:cNvSpPr/>
            <p:nvPr/>
          </p:nvSpPr>
          <p:spPr bwMode="auto">
            <a:xfrm>
              <a:off x="587516" y="4501685"/>
              <a:ext cx="8730970" cy="207023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10000"/>
                  </a:schemeClr>
                </a:gs>
                <a:gs pos="100000">
                  <a:schemeClr val="accent1">
                    <a:lumMod val="2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796794" y="4951177"/>
              <a:ext cx="8312415" cy="1381835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直線コネクタ 12"/>
            <p:cNvCxnSpPr>
              <a:stCxn id="6" idx="1"/>
              <a:endCxn id="6" idx="3"/>
            </p:cNvCxnSpPr>
            <p:nvPr/>
          </p:nvCxnSpPr>
          <p:spPr bwMode="auto">
            <a:xfrm>
              <a:off x="796794" y="5642095"/>
              <a:ext cx="8312415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69" name="直線コネクタ 768"/>
            <p:cNvCxnSpPr/>
            <p:nvPr/>
          </p:nvCxnSpPr>
          <p:spPr bwMode="auto">
            <a:xfrm>
              <a:off x="4656242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0" name="直線コネクタ 769"/>
            <p:cNvCxnSpPr/>
            <p:nvPr/>
          </p:nvCxnSpPr>
          <p:spPr bwMode="auto">
            <a:xfrm>
              <a:off x="2120902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1" name="直線コネクタ 770"/>
            <p:cNvCxnSpPr/>
            <p:nvPr/>
          </p:nvCxnSpPr>
          <p:spPr bwMode="auto">
            <a:xfrm>
              <a:off x="2754737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2" name="直線コネクタ 771"/>
            <p:cNvCxnSpPr/>
            <p:nvPr/>
          </p:nvCxnSpPr>
          <p:spPr bwMode="auto">
            <a:xfrm>
              <a:off x="3388572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3" name="直線コネクタ 772"/>
            <p:cNvCxnSpPr/>
            <p:nvPr/>
          </p:nvCxnSpPr>
          <p:spPr bwMode="auto">
            <a:xfrm>
              <a:off x="4022407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4" name="直線コネクタ 773"/>
            <p:cNvCxnSpPr/>
            <p:nvPr/>
          </p:nvCxnSpPr>
          <p:spPr bwMode="auto">
            <a:xfrm>
              <a:off x="7191582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5" name="直線コネクタ 774"/>
            <p:cNvCxnSpPr/>
            <p:nvPr/>
          </p:nvCxnSpPr>
          <p:spPr bwMode="auto">
            <a:xfrm>
              <a:off x="5290077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6" name="直線コネクタ 775"/>
            <p:cNvCxnSpPr/>
            <p:nvPr/>
          </p:nvCxnSpPr>
          <p:spPr bwMode="auto">
            <a:xfrm>
              <a:off x="5923912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7" name="直線コネクタ 776"/>
            <p:cNvCxnSpPr/>
            <p:nvPr/>
          </p:nvCxnSpPr>
          <p:spPr bwMode="auto">
            <a:xfrm>
              <a:off x="6557747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8" name="直線コネクタ 777"/>
            <p:cNvCxnSpPr/>
            <p:nvPr/>
          </p:nvCxnSpPr>
          <p:spPr bwMode="auto">
            <a:xfrm>
              <a:off x="8459248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79" name="直線コネクタ 778"/>
            <p:cNvCxnSpPr/>
            <p:nvPr/>
          </p:nvCxnSpPr>
          <p:spPr bwMode="auto">
            <a:xfrm>
              <a:off x="7825417" y="4951177"/>
              <a:ext cx="0" cy="138183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/>
          </p:spPr>
        </p:cxnSp>
        <p:sp>
          <p:nvSpPr>
            <p:cNvPr id="780" name="テキスト ボックス 779"/>
            <p:cNvSpPr txBox="1"/>
            <p:nvPr/>
          </p:nvSpPr>
          <p:spPr>
            <a:xfrm>
              <a:off x="2287440" y="4708817"/>
              <a:ext cx="247216" cy="494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一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1" name="テキスト ボックス 780"/>
            <p:cNvSpPr txBox="1"/>
            <p:nvPr/>
          </p:nvSpPr>
          <p:spPr>
            <a:xfrm>
              <a:off x="2926272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2" name="テキスト ボックス 781"/>
            <p:cNvSpPr txBox="1"/>
            <p:nvPr/>
          </p:nvSpPr>
          <p:spPr>
            <a:xfrm>
              <a:off x="3564150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三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3" name="テキスト ボックス 782"/>
            <p:cNvSpPr txBox="1"/>
            <p:nvPr/>
          </p:nvSpPr>
          <p:spPr>
            <a:xfrm>
              <a:off x="4202028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四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4" name="テキスト ボックス 783"/>
            <p:cNvSpPr txBox="1"/>
            <p:nvPr/>
          </p:nvSpPr>
          <p:spPr>
            <a:xfrm>
              <a:off x="4839906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五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5" name="テキスト ボックス 784"/>
            <p:cNvSpPr txBox="1"/>
            <p:nvPr/>
          </p:nvSpPr>
          <p:spPr>
            <a:xfrm>
              <a:off x="5477784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六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6" name="テキスト ボックス 785"/>
            <p:cNvSpPr txBox="1"/>
            <p:nvPr/>
          </p:nvSpPr>
          <p:spPr>
            <a:xfrm>
              <a:off x="6115662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七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7" name="テキスト ボックス 786"/>
            <p:cNvSpPr txBox="1"/>
            <p:nvPr/>
          </p:nvSpPr>
          <p:spPr>
            <a:xfrm>
              <a:off x="6753540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八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8" name="テキスト ボックス 787"/>
            <p:cNvSpPr txBox="1"/>
            <p:nvPr/>
          </p:nvSpPr>
          <p:spPr>
            <a:xfrm>
              <a:off x="7391418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九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9" name="テキスト ボックス 788"/>
            <p:cNvSpPr txBox="1"/>
            <p:nvPr/>
          </p:nvSpPr>
          <p:spPr>
            <a:xfrm>
              <a:off x="8029296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十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90" name="テキスト ボックス 789"/>
            <p:cNvSpPr txBox="1"/>
            <p:nvPr/>
          </p:nvSpPr>
          <p:spPr>
            <a:xfrm>
              <a:off x="8667178" y="4624075"/>
              <a:ext cx="246262" cy="2189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+mj-ea"/>
                  <a:ea typeface="+mj-ea"/>
                </a:rPr>
                <a:t>計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91" name="テキスト ボックス 790"/>
            <p:cNvSpPr txBox="1"/>
            <p:nvPr/>
          </p:nvSpPr>
          <p:spPr>
            <a:xfrm>
              <a:off x="890690" y="5122631"/>
              <a:ext cx="1148344" cy="35182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ABC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92" name="テキスト ボックス 791"/>
            <p:cNvSpPr txBox="1"/>
            <p:nvPr/>
          </p:nvSpPr>
          <p:spPr>
            <a:xfrm>
              <a:off x="2275697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793" name="テキスト ボックス 792"/>
            <p:cNvSpPr txBox="1"/>
            <p:nvPr/>
          </p:nvSpPr>
          <p:spPr>
            <a:xfrm>
              <a:off x="2913872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794" name="テキスト ボックス 793"/>
            <p:cNvSpPr txBox="1"/>
            <p:nvPr/>
          </p:nvSpPr>
          <p:spPr>
            <a:xfrm>
              <a:off x="3542522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795" name="テキスト ボックス 794"/>
            <p:cNvSpPr txBox="1"/>
            <p:nvPr/>
          </p:nvSpPr>
          <p:spPr>
            <a:xfrm>
              <a:off x="4190222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796" name="テキスト ボックス 795"/>
            <p:cNvSpPr txBox="1"/>
            <p:nvPr/>
          </p:nvSpPr>
          <p:spPr>
            <a:xfrm>
              <a:off x="4828397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797" name="テキスト ボックス 796"/>
            <p:cNvSpPr txBox="1"/>
            <p:nvPr/>
          </p:nvSpPr>
          <p:spPr>
            <a:xfrm>
              <a:off x="5457047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798" name="テキスト ボックス 797"/>
            <p:cNvSpPr txBox="1"/>
            <p:nvPr/>
          </p:nvSpPr>
          <p:spPr>
            <a:xfrm>
              <a:off x="6095222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799" name="テキスト ボックス 798"/>
            <p:cNvSpPr txBox="1"/>
            <p:nvPr/>
          </p:nvSpPr>
          <p:spPr>
            <a:xfrm>
              <a:off x="6733397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00" name="テキスト ボックス 799"/>
            <p:cNvSpPr txBox="1"/>
            <p:nvPr/>
          </p:nvSpPr>
          <p:spPr>
            <a:xfrm>
              <a:off x="7362047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01" name="テキスト ボックス 800"/>
            <p:cNvSpPr txBox="1"/>
            <p:nvPr/>
          </p:nvSpPr>
          <p:spPr>
            <a:xfrm>
              <a:off x="8647922" y="50546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02" name="テキスト ボックス 801"/>
            <p:cNvSpPr txBox="1"/>
            <p:nvPr/>
          </p:nvSpPr>
          <p:spPr>
            <a:xfrm>
              <a:off x="890690" y="5808431"/>
              <a:ext cx="1148344" cy="35182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CDE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03" name="テキスト ボックス 802"/>
            <p:cNvSpPr txBox="1"/>
            <p:nvPr/>
          </p:nvSpPr>
          <p:spPr>
            <a:xfrm>
              <a:off x="2275697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04" name="テキスト ボックス 803"/>
            <p:cNvSpPr txBox="1"/>
            <p:nvPr/>
          </p:nvSpPr>
          <p:spPr>
            <a:xfrm>
              <a:off x="2913872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05" name="テキスト ボックス 804"/>
            <p:cNvSpPr txBox="1"/>
            <p:nvPr/>
          </p:nvSpPr>
          <p:spPr>
            <a:xfrm>
              <a:off x="3542522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06" name="テキスト ボックス 805"/>
            <p:cNvSpPr txBox="1"/>
            <p:nvPr/>
          </p:nvSpPr>
          <p:spPr>
            <a:xfrm>
              <a:off x="4190222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07" name="テキスト ボックス 806"/>
            <p:cNvSpPr txBox="1"/>
            <p:nvPr/>
          </p:nvSpPr>
          <p:spPr>
            <a:xfrm>
              <a:off x="4828397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08" name="テキスト ボックス 807"/>
            <p:cNvSpPr txBox="1"/>
            <p:nvPr/>
          </p:nvSpPr>
          <p:spPr>
            <a:xfrm>
              <a:off x="5457047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09" name="テキスト ボックス 808"/>
            <p:cNvSpPr txBox="1"/>
            <p:nvPr/>
          </p:nvSpPr>
          <p:spPr>
            <a:xfrm>
              <a:off x="6095222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10" name="テキスト ボックス 809"/>
            <p:cNvSpPr txBox="1"/>
            <p:nvPr/>
          </p:nvSpPr>
          <p:spPr>
            <a:xfrm>
              <a:off x="6733397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２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11" name="テキスト ボックス 810"/>
            <p:cNvSpPr txBox="1"/>
            <p:nvPr/>
          </p:nvSpPr>
          <p:spPr>
            <a:xfrm>
              <a:off x="7362047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×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812" name="テキスト ボックス 811"/>
            <p:cNvSpPr txBox="1"/>
            <p:nvPr/>
          </p:nvSpPr>
          <p:spPr>
            <a:xfrm>
              <a:off x="8647922" y="5740400"/>
              <a:ext cx="318278" cy="51363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２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5943110" y="787493"/>
            <a:ext cx="1305145" cy="1226560"/>
            <a:chOff x="5943110" y="787493"/>
            <a:chExt cx="1305145" cy="1226560"/>
          </a:xfrm>
        </p:grpSpPr>
        <p:sp>
          <p:nvSpPr>
            <p:cNvPr id="813" name="正方形/長方形 812"/>
            <p:cNvSpPr/>
            <p:nvPr/>
          </p:nvSpPr>
          <p:spPr bwMode="auto">
            <a:xfrm>
              <a:off x="5943110" y="787493"/>
              <a:ext cx="1305145" cy="122656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10000"/>
                  </a:schemeClr>
                </a:gs>
                <a:gs pos="100000">
                  <a:schemeClr val="accent1">
                    <a:lumMod val="2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テキスト ボックス 816"/>
            <p:cNvSpPr txBox="1"/>
            <p:nvPr/>
          </p:nvSpPr>
          <p:spPr>
            <a:xfrm>
              <a:off x="6033121" y="927051"/>
              <a:ext cx="180020" cy="2198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B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18" name="テキスト ボックス 817"/>
            <p:cNvSpPr txBox="1"/>
            <p:nvPr/>
          </p:nvSpPr>
          <p:spPr>
            <a:xfrm>
              <a:off x="6033121" y="1290849"/>
              <a:ext cx="180020" cy="2198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19" name="テキスト ボックス 818"/>
            <p:cNvSpPr txBox="1"/>
            <p:nvPr/>
          </p:nvSpPr>
          <p:spPr>
            <a:xfrm>
              <a:off x="6033121" y="1660476"/>
              <a:ext cx="180020" cy="2198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103" name="グループ化 102"/>
            <p:cNvGrpSpPr/>
            <p:nvPr/>
          </p:nvGrpSpPr>
          <p:grpSpPr>
            <a:xfrm>
              <a:off x="6313694" y="916932"/>
              <a:ext cx="254000" cy="254000"/>
              <a:chOff x="6279116" y="892898"/>
              <a:chExt cx="254000" cy="254000"/>
            </a:xfrm>
          </p:grpSpPr>
          <p:sp>
            <p:nvSpPr>
              <p:cNvPr id="96" name="円/楕円 95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アーチ 101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円/楕円 819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1" name="グループ化 820"/>
            <p:cNvGrpSpPr/>
            <p:nvPr/>
          </p:nvGrpSpPr>
          <p:grpSpPr>
            <a:xfrm>
              <a:off x="6604207" y="916932"/>
              <a:ext cx="254000" cy="254000"/>
              <a:chOff x="6279116" y="892898"/>
              <a:chExt cx="254000" cy="254000"/>
            </a:xfrm>
          </p:grpSpPr>
          <p:sp>
            <p:nvSpPr>
              <p:cNvPr id="822" name="円/楕円 821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アーチ 822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円/楕円 823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5" name="グループ化 824"/>
            <p:cNvGrpSpPr/>
            <p:nvPr/>
          </p:nvGrpSpPr>
          <p:grpSpPr>
            <a:xfrm>
              <a:off x="6904245" y="916932"/>
              <a:ext cx="254000" cy="254000"/>
              <a:chOff x="6279116" y="892898"/>
              <a:chExt cx="254000" cy="254000"/>
            </a:xfrm>
          </p:grpSpPr>
          <p:sp>
            <p:nvSpPr>
              <p:cNvPr id="826" name="円/楕円 825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アーチ 826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8" name="円/楕円 827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1" name="グループ化 840"/>
            <p:cNvGrpSpPr/>
            <p:nvPr/>
          </p:nvGrpSpPr>
          <p:grpSpPr>
            <a:xfrm>
              <a:off x="6313694" y="1294757"/>
              <a:ext cx="254000" cy="254000"/>
              <a:chOff x="6279116" y="892898"/>
              <a:chExt cx="254000" cy="254000"/>
            </a:xfrm>
          </p:grpSpPr>
          <p:sp>
            <p:nvSpPr>
              <p:cNvPr id="842" name="円/楕円 841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アーチ 842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円/楕円 843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5" name="グループ化 844"/>
            <p:cNvGrpSpPr/>
            <p:nvPr/>
          </p:nvGrpSpPr>
          <p:grpSpPr>
            <a:xfrm>
              <a:off x="6604207" y="1294757"/>
              <a:ext cx="254000" cy="254000"/>
              <a:chOff x="6279116" y="892898"/>
              <a:chExt cx="254000" cy="254000"/>
            </a:xfrm>
          </p:grpSpPr>
          <p:sp>
            <p:nvSpPr>
              <p:cNvPr id="846" name="円/楕円 845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アーチ 846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8" name="円/楕円 847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3" name="グループ化 852"/>
            <p:cNvGrpSpPr/>
            <p:nvPr/>
          </p:nvGrpSpPr>
          <p:grpSpPr>
            <a:xfrm>
              <a:off x="6313694" y="1661470"/>
              <a:ext cx="254000" cy="254000"/>
              <a:chOff x="6279116" y="892898"/>
              <a:chExt cx="254000" cy="254000"/>
            </a:xfrm>
          </p:grpSpPr>
          <p:sp>
            <p:nvSpPr>
              <p:cNvPr id="854" name="円/楕円 853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アーチ 854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6" name="円/楕円 855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7" name="グループ化 856"/>
            <p:cNvGrpSpPr/>
            <p:nvPr/>
          </p:nvGrpSpPr>
          <p:grpSpPr>
            <a:xfrm>
              <a:off x="6604207" y="1661470"/>
              <a:ext cx="254000" cy="254000"/>
              <a:chOff x="6279116" y="892898"/>
              <a:chExt cx="254000" cy="254000"/>
            </a:xfrm>
          </p:grpSpPr>
          <p:sp>
            <p:nvSpPr>
              <p:cNvPr id="858" name="円/楕円 857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アーチ 858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0" name="円/楕円 859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5943110" y="2198494"/>
            <a:ext cx="1305145" cy="1226560"/>
            <a:chOff x="5943110" y="2198494"/>
            <a:chExt cx="1305145" cy="1226560"/>
          </a:xfrm>
        </p:grpSpPr>
        <p:sp>
          <p:nvSpPr>
            <p:cNvPr id="923" name="正方形/長方形 922"/>
            <p:cNvSpPr/>
            <p:nvPr/>
          </p:nvSpPr>
          <p:spPr bwMode="auto">
            <a:xfrm>
              <a:off x="5943110" y="2198494"/>
              <a:ext cx="1305145" cy="122656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1" name="テキスト ボックス 860"/>
            <p:cNvSpPr txBox="1"/>
            <p:nvPr/>
          </p:nvSpPr>
          <p:spPr>
            <a:xfrm>
              <a:off x="6033121" y="2344371"/>
              <a:ext cx="180020" cy="2198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B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62" name="テキスト ボックス 861"/>
            <p:cNvSpPr txBox="1"/>
            <p:nvPr/>
          </p:nvSpPr>
          <p:spPr>
            <a:xfrm>
              <a:off x="6033121" y="2708169"/>
              <a:ext cx="180020" cy="2198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S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63" name="テキスト ボックス 862"/>
            <p:cNvSpPr txBox="1"/>
            <p:nvPr/>
          </p:nvSpPr>
          <p:spPr>
            <a:xfrm>
              <a:off x="6033121" y="3077796"/>
              <a:ext cx="180020" cy="2198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O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864" name="グループ化 863"/>
            <p:cNvGrpSpPr/>
            <p:nvPr/>
          </p:nvGrpSpPr>
          <p:grpSpPr>
            <a:xfrm>
              <a:off x="6313694" y="2334252"/>
              <a:ext cx="254000" cy="254000"/>
              <a:chOff x="6279116" y="892898"/>
              <a:chExt cx="254000" cy="254000"/>
            </a:xfrm>
          </p:grpSpPr>
          <p:sp>
            <p:nvSpPr>
              <p:cNvPr id="865" name="円/楕円 864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アーチ 865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円/楕円 866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8" name="グループ化 867"/>
            <p:cNvGrpSpPr/>
            <p:nvPr/>
          </p:nvGrpSpPr>
          <p:grpSpPr>
            <a:xfrm>
              <a:off x="6604207" y="2334252"/>
              <a:ext cx="254000" cy="254000"/>
              <a:chOff x="6279116" y="892898"/>
              <a:chExt cx="254000" cy="254000"/>
            </a:xfrm>
          </p:grpSpPr>
          <p:sp>
            <p:nvSpPr>
              <p:cNvPr id="869" name="円/楕円 868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アーチ 869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円/楕円 870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2" name="グループ化 871"/>
            <p:cNvGrpSpPr/>
            <p:nvPr/>
          </p:nvGrpSpPr>
          <p:grpSpPr>
            <a:xfrm>
              <a:off x="6904245" y="2334252"/>
              <a:ext cx="254000" cy="254000"/>
              <a:chOff x="6279116" y="892898"/>
              <a:chExt cx="254000" cy="254000"/>
            </a:xfrm>
          </p:grpSpPr>
          <p:sp>
            <p:nvSpPr>
              <p:cNvPr id="873" name="円/楕円 872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アーチ 873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5" name="円/楕円 874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6" name="グループ化 875"/>
            <p:cNvGrpSpPr/>
            <p:nvPr/>
          </p:nvGrpSpPr>
          <p:grpSpPr>
            <a:xfrm>
              <a:off x="6313694" y="2712077"/>
              <a:ext cx="254000" cy="254000"/>
              <a:chOff x="6279116" y="892898"/>
              <a:chExt cx="254000" cy="254000"/>
            </a:xfrm>
          </p:grpSpPr>
          <p:sp>
            <p:nvSpPr>
              <p:cNvPr id="877" name="円/楕円 876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アーチ 877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9" name="円/楕円 878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0" name="グループ化 879"/>
            <p:cNvGrpSpPr/>
            <p:nvPr/>
          </p:nvGrpSpPr>
          <p:grpSpPr>
            <a:xfrm>
              <a:off x="6604207" y="2712077"/>
              <a:ext cx="254000" cy="254000"/>
              <a:chOff x="6279116" y="892898"/>
              <a:chExt cx="254000" cy="254000"/>
            </a:xfrm>
          </p:grpSpPr>
          <p:sp>
            <p:nvSpPr>
              <p:cNvPr id="881" name="円/楕円 880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アーチ 881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3" name="円/楕円 882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4" name="グループ化 883"/>
            <p:cNvGrpSpPr/>
            <p:nvPr/>
          </p:nvGrpSpPr>
          <p:grpSpPr>
            <a:xfrm>
              <a:off x="6313694" y="3078790"/>
              <a:ext cx="254000" cy="254000"/>
              <a:chOff x="6279116" y="892898"/>
              <a:chExt cx="254000" cy="254000"/>
            </a:xfrm>
          </p:grpSpPr>
          <p:sp>
            <p:nvSpPr>
              <p:cNvPr id="885" name="円/楕円 884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アーチ 885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円/楕円 886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8" name="グループ化 887"/>
            <p:cNvGrpSpPr/>
            <p:nvPr/>
          </p:nvGrpSpPr>
          <p:grpSpPr>
            <a:xfrm>
              <a:off x="6604207" y="3078790"/>
              <a:ext cx="254000" cy="254000"/>
              <a:chOff x="6279116" y="892898"/>
              <a:chExt cx="254000" cy="254000"/>
            </a:xfrm>
          </p:grpSpPr>
          <p:sp>
            <p:nvSpPr>
              <p:cNvPr id="889" name="円/楕円 888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アーチ 889"/>
              <p:cNvSpPr/>
              <p:nvPr/>
            </p:nvSpPr>
            <p:spPr bwMode="auto">
              <a:xfrm>
                <a:off x="6279116" y="892898"/>
                <a:ext cx="254000" cy="254000"/>
              </a:xfrm>
              <a:prstGeom prst="blockArc">
                <a:avLst>
                  <a:gd name="adj1" fmla="val 10800000"/>
                  <a:gd name="adj2" fmla="val 96391"/>
                  <a:gd name="adj3" fmla="val 16549"/>
                </a:avLst>
              </a:prstGeom>
              <a:gradFill flip="none" rotWithShape="1">
                <a:gsLst>
                  <a:gs pos="0">
                    <a:schemeClr val="accent5">
                      <a:lumMod val="10000"/>
                    </a:schemeClr>
                  </a:gs>
                  <a:gs pos="100000">
                    <a:schemeClr val="accent1">
                      <a:lumMod val="25000"/>
                    </a:schemeClr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1" name="円/楕円 890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5" name="グループ化 104"/>
          <p:cNvGrpSpPr/>
          <p:nvPr/>
        </p:nvGrpSpPr>
        <p:grpSpPr>
          <a:xfrm>
            <a:off x="5943110" y="3599273"/>
            <a:ext cx="1305145" cy="1226560"/>
            <a:chOff x="5943110" y="3599273"/>
            <a:chExt cx="1305145" cy="1226560"/>
          </a:xfrm>
        </p:grpSpPr>
        <p:sp>
          <p:nvSpPr>
            <p:cNvPr id="816" name="正方形/長方形 815"/>
            <p:cNvSpPr/>
            <p:nvPr/>
          </p:nvSpPr>
          <p:spPr bwMode="auto">
            <a:xfrm>
              <a:off x="5943110" y="3599273"/>
              <a:ext cx="1305145" cy="122656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10000"/>
                  </a:schemeClr>
                </a:gs>
                <a:gs pos="100000">
                  <a:schemeClr val="accent1">
                    <a:lumMod val="2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テキスト ボックス 891"/>
            <p:cNvSpPr txBox="1"/>
            <p:nvPr/>
          </p:nvSpPr>
          <p:spPr>
            <a:xfrm>
              <a:off x="6033121" y="3745726"/>
              <a:ext cx="180020" cy="2198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B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93" name="テキスト ボックス 892"/>
            <p:cNvSpPr txBox="1"/>
            <p:nvPr/>
          </p:nvSpPr>
          <p:spPr>
            <a:xfrm>
              <a:off x="6033121" y="4109524"/>
              <a:ext cx="180020" cy="2198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S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94" name="テキスト ボックス 893"/>
            <p:cNvSpPr txBox="1"/>
            <p:nvPr/>
          </p:nvSpPr>
          <p:spPr>
            <a:xfrm>
              <a:off x="6033121" y="4479151"/>
              <a:ext cx="180020" cy="2198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O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895" name="グループ化 894"/>
            <p:cNvGrpSpPr/>
            <p:nvPr/>
          </p:nvGrpSpPr>
          <p:grpSpPr>
            <a:xfrm>
              <a:off x="6337728" y="3759641"/>
              <a:ext cx="205932" cy="205932"/>
              <a:chOff x="6303150" y="916932"/>
              <a:chExt cx="205932" cy="205932"/>
            </a:xfrm>
          </p:grpSpPr>
          <p:sp>
            <p:nvSpPr>
              <p:cNvPr id="896" name="円/楕円 895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円/楕円 897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00FF00"/>
                  </a:gs>
                  <a:gs pos="100000">
                    <a:schemeClr val="bg1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9" name="グループ化 898"/>
            <p:cNvGrpSpPr/>
            <p:nvPr/>
          </p:nvGrpSpPr>
          <p:grpSpPr>
            <a:xfrm>
              <a:off x="6628241" y="3759641"/>
              <a:ext cx="205932" cy="205932"/>
              <a:chOff x="6303150" y="916932"/>
              <a:chExt cx="205932" cy="205932"/>
            </a:xfrm>
          </p:grpSpPr>
          <p:sp>
            <p:nvSpPr>
              <p:cNvPr id="900" name="円/楕円 899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円/楕円 901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00FF00"/>
                  </a:gs>
                  <a:gs pos="100000">
                    <a:schemeClr val="bg1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3" name="グループ化 902"/>
            <p:cNvGrpSpPr/>
            <p:nvPr/>
          </p:nvGrpSpPr>
          <p:grpSpPr>
            <a:xfrm>
              <a:off x="6928279" y="3759641"/>
              <a:ext cx="205932" cy="205932"/>
              <a:chOff x="6303150" y="916932"/>
              <a:chExt cx="205932" cy="205932"/>
            </a:xfrm>
          </p:grpSpPr>
          <p:sp>
            <p:nvSpPr>
              <p:cNvPr id="904" name="円/楕円 903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円/楕円 905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gradFill flip="none" rotWithShape="1">
                <a:gsLst>
                  <a:gs pos="50000">
                    <a:srgbClr val="00FF00"/>
                  </a:gs>
                  <a:gs pos="100000">
                    <a:schemeClr val="bg1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7" name="グループ化 906"/>
            <p:cNvGrpSpPr/>
            <p:nvPr/>
          </p:nvGrpSpPr>
          <p:grpSpPr>
            <a:xfrm>
              <a:off x="6337728" y="4137466"/>
              <a:ext cx="205932" cy="205932"/>
              <a:chOff x="6303150" y="916932"/>
              <a:chExt cx="205932" cy="205932"/>
            </a:xfrm>
          </p:grpSpPr>
          <p:sp>
            <p:nvSpPr>
              <p:cNvPr id="908" name="円/楕円 907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円/楕円 909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gradFill>
                <a:gsLst>
                  <a:gs pos="50000">
                    <a:srgbClr val="FFC000"/>
                  </a:gs>
                  <a:gs pos="100000">
                    <a:schemeClr val="bg1"/>
                  </a:gs>
                </a:gsLst>
                <a:path path="circle">
                  <a:fillToRect t="100000" r="10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1" name="グループ化 910"/>
            <p:cNvGrpSpPr/>
            <p:nvPr/>
          </p:nvGrpSpPr>
          <p:grpSpPr>
            <a:xfrm>
              <a:off x="6628241" y="4137466"/>
              <a:ext cx="205932" cy="205932"/>
              <a:chOff x="6303150" y="916932"/>
              <a:chExt cx="205932" cy="205932"/>
            </a:xfrm>
          </p:grpSpPr>
          <p:sp>
            <p:nvSpPr>
              <p:cNvPr id="912" name="円/楕円 911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円/楕円 913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gradFill>
                <a:gsLst>
                  <a:gs pos="50000">
                    <a:srgbClr val="FFC000"/>
                  </a:gs>
                  <a:gs pos="100000">
                    <a:schemeClr val="bg1"/>
                  </a:gs>
                </a:gsLst>
                <a:path path="circle">
                  <a:fillToRect t="100000" r="10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5" name="グループ化 914"/>
            <p:cNvGrpSpPr/>
            <p:nvPr/>
          </p:nvGrpSpPr>
          <p:grpSpPr>
            <a:xfrm>
              <a:off x="6337728" y="4504179"/>
              <a:ext cx="205932" cy="205932"/>
              <a:chOff x="6303150" y="916932"/>
              <a:chExt cx="205932" cy="205932"/>
            </a:xfrm>
          </p:grpSpPr>
          <p:sp>
            <p:nvSpPr>
              <p:cNvPr id="916" name="円/楕円 915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円/楕円 917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gradFill>
                <a:gsLst>
                  <a:gs pos="50000">
                    <a:srgbClr val="FF0000"/>
                  </a:gs>
                  <a:gs pos="100000">
                    <a:schemeClr val="bg1"/>
                  </a:gs>
                </a:gsLst>
                <a:path path="circle">
                  <a:fillToRect t="100000" r="10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9" name="グループ化 918"/>
            <p:cNvGrpSpPr/>
            <p:nvPr/>
          </p:nvGrpSpPr>
          <p:grpSpPr>
            <a:xfrm>
              <a:off x="6628241" y="4504179"/>
              <a:ext cx="205932" cy="205932"/>
              <a:chOff x="6303150" y="916932"/>
              <a:chExt cx="205932" cy="205932"/>
            </a:xfrm>
          </p:grpSpPr>
          <p:sp>
            <p:nvSpPr>
              <p:cNvPr id="920" name="円/楕円 919"/>
              <p:cNvSpPr/>
              <p:nvPr/>
            </p:nvSpPr>
            <p:spPr bwMode="auto">
              <a:xfrm>
                <a:off x="6303150" y="916932"/>
                <a:ext cx="205932" cy="20593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円/楕円 921"/>
              <p:cNvSpPr/>
              <p:nvPr/>
            </p:nvSpPr>
            <p:spPr bwMode="auto">
              <a:xfrm>
                <a:off x="6318563" y="932345"/>
                <a:ext cx="175106" cy="175106"/>
              </a:xfrm>
              <a:prstGeom prst="ellipse">
                <a:avLst/>
              </a:prstGeom>
              <a:gradFill>
                <a:gsLst>
                  <a:gs pos="50000">
                    <a:srgbClr val="FF0000"/>
                  </a:gs>
                  <a:gs pos="100000">
                    <a:schemeClr val="bg1"/>
                  </a:gs>
                </a:gsLst>
                <a:path path="circle">
                  <a:fillToRect t="100000" r="10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1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グループ化 173"/>
          <p:cNvGrpSpPr/>
          <p:nvPr/>
        </p:nvGrpSpPr>
        <p:grpSpPr>
          <a:xfrm>
            <a:off x="407495" y="818710"/>
            <a:ext cx="3735415" cy="3150350"/>
            <a:chOff x="407495" y="818710"/>
            <a:chExt cx="3735415" cy="3150350"/>
          </a:xfrm>
        </p:grpSpPr>
        <p:sp>
          <p:nvSpPr>
            <p:cNvPr id="2" name="正方形/長方形 1"/>
            <p:cNvSpPr/>
            <p:nvPr/>
          </p:nvSpPr>
          <p:spPr bwMode="auto">
            <a:xfrm>
              <a:off x="407495" y="818710"/>
              <a:ext cx="3735415" cy="315035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10000"/>
                  </a:schemeClr>
                </a:gs>
                <a:gs pos="100000">
                  <a:schemeClr val="accent1">
                    <a:lumMod val="2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1970719" y="1178352"/>
              <a:ext cx="654061" cy="30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1st</a:t>
              </a:r>
              <a:endParaRPr kumimoji="1" lang="ja-JP" altLang="en-US" sz="16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970719" y="1837571"/>
              <a:ext cx="654061" cy="30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2nd</a:t>
              </a:r>
              <a:endParaRPr kumimoji="1" lang="ja-JP" altLang="en-US" sz="16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1895895" y="2496790"/>
              <a:ext cx="803708" cy="30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EXIT</a:t>
              </a:r>
              <a:endParaRPr kumimoji="1" lang="ja-JP" altLang="en-US" sz="16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" name="正方形/長方形 3"/>
            <p:cNvSpPr/>
            <p:nvPr/>
          </p:nvSpPr>
          <p:spPr bwMode="auto">
            <a:xfrm>
              <a:off x="1244807" y="104504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745077" y="104504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1244807" y="1704261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745077" y="1704261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1244807" y="2363480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745077" y="2363480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3355278" y="104504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2855548" y="104504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3355278" y="1704261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855548" y="1704261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3355278" y="2363480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2855548" y="2363480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632520" y="3068960"/>
              <a:ext cx="3285365" cy="45719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831033" y="3379292"/>
              <a:ext cx="933432" cy="30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TOTAL</a:t>
              </a: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244807" y="324598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745077" y="324598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3355278" y="324598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855548" y="324598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802519" y="109944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1302249" y="109944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802519" y="1769300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1302249" y="1769300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802519" y="242851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1302249" y="242851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802519" y="3289756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1302249" y="3289756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2918398" y="109944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3418128" y="109944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2918398" y="1769300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418128" y="1769300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2918398" y="242851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3418128" y="242851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2918398" y="3289756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3418128" y="3289756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4299011" y="818710"/>
            <a:ext cx="3735415" cy="3150350"/>
            <a:chOff x="4299011" y="818710"/>
            <a:chExt cx="3735415" cy="3150350"/>
          </a:xfrm>
        </p:grpSpPr>
        <p:sp>
          <p:nvSpPr>
            <p:cNvPr id="28" name="正方形/長方形 27"/>
            <p:cNvSpPr/>
            <p:nvPr/>
          </p:nvSpPr>
          <p:spPr bwMode="auto">
            <a:xfrm>
              <a:off x="4299011" y="818710"/>
              <a:ext cx="3735415" cy="31503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5862235" y="1178352"/>
              <a:ext cx="654061" cy="30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chemeClr val="bg1"/>
                  </a:solidFill>
                  <a:latin typeface="+mj-ea"/>
                  <a:ea typeface="+mj-ea"/>
                </a:rPr>
                <a:t>前半</a:t>
              </a:r>
              <a:endParaRPr kumimoji="1" lang="ja-JP" altLang="en-US" sz="16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5862235" y="1837571"/>
              <a:ext cx="654061" cy="30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後半</a:t>
              </a:r>
              <a:endParaRPr kumimoji="1" lang="ja-JP" altLang="en-US" sz="16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5136323" y="104504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正方形/長方形 32"/>
            <p:cNvSpPr/>
            <p:nvPr/>
          </p:nvSpPr>
          <p:spPr bwMode="auto">
            <a:xfrm>
              <a:off x="4636593" y="104504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正方形/長方形 33"/>
            <p:cNvSpPr/>
            <p:nvPr/>
          </p:nvSpPr>
          <p:spPr bwMode="auto">
            <a:xfrm>
              <a:off x="5136323" y="1704261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正方形/長方形 34"/>
            <p:cNvSpPr/>
            <p:nvPr/>
          </p:nvSpPr>
          <p:spPr bwMode="auto">
            <a:xfrm>
              <a:off x="4636593" y="1704261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正方形/長方形 35"/>
            <p:cNvSpPr/>
            <p:nvPr/>
          </p:nvSpPr>
          <p:spPr bwMode="auto">
            <a:xfrm>
              <a:off x="5136323" y="2363480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正方形/長方形 36"/>
            <p:cNvSpPr/>
            <p:nvPr/>
          </p:nvSpPr>
          <p:spPr bwMode="auto">
            <a:xfrm>
              <a:off x="4636593" y="2363480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正方形/長方形 37"/>
            <p:cNvSpPr/>
            <p:nvPr/>
          </p:nvSpPr>
          <p:spPr bwMode="auto">
            <a:xfrm>
              <a:off x="7246794" y="104504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正方形/長方形 38"/>
            <p:cNvSpPr/>
            <p:nvPr/>
          </p:nvSpPr>
          <p:spPr bwMode="auto">
            <a:xfrm>
              <a:off x="6747064" y="104504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正方形/長方形 39"/>
            <p:cNvSpPr/>
            <p:nvPr/>
          </p:nvSpPr>
          <p:spPr bwMode="auto">
            <a:xfrm>
              <a:off x="7246794" y="1704261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正方形/長方形 40"/>
            <p:cNvSpPr/>
            <p:nvPr/>
          </p:nvSpPr>
          <p:spPr bwMode="auto">
            <a:xfrm>
              <a:off x="6747064" y="1704261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正方形/長方形 41"/>
            <p:cNvSpPr/>
            <p:nvPr/>
          </p:nvSpPr>
          <p:spPr bwMode="auto">
            <a:xfrm>
              <a:off x="7246794" y="2363480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正方形/長方形 42"/>
            <p:cNvSpPr/>
            <p:nvPr/>
          </p:nvSpPr>
          <p:spPr bwMode="auto">
            <a:xfrm>
              <a:off x="6747064" y="2363480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4524036" y="3068960"/>
              <a:ext cx="3285365" cy="45719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 bwMode="auto">
            <a:xfrm>
              <a:off x="5136323" y="324598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正方形/長方形 46"/>
            <p:cNvSpPr/>
            <p:nvPr/>
          </p:nvSpPr>
          <p:spPr bwMode="auto">
            <a:xfrm>
              <a:off x="4636593" y="324598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正方形/長方形 47"/>
            <p:cNvSpPr/>
            <p:nvPr/>
          </p:nvSpPr>
          <p:spPr bwMode="auto">
            <a:xfrm>
              <a:off x="7246794" y="324598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6747064" y="3245982"/>
              <a:ext cx="450050" cy="56805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862235" y="2464892"/>
              <a:ext cx="654061" cy="30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延長</a:t>
              </a:r>
              <a:endParaRPr kumimoji="1" lang="ja-JP" altLang="en-US" sz="16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5862235" y="3347395"/>
              <a:ext cx="654061" cy="30143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合計</a:t>
              </a:r>
              <a:endParaRPr kumimoji="1" lang="ja-JP" altLang="en-US" sz="16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4694035" y="109944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193765" y="109944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4694035" y="1769300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5193765" y="1769300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4694035" y="242851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5193765" y="242851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4694035" y="3289756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5193765" y="3289756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6809914" y="109944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7309644" y="109944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6809914" y="1769300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7309644" y="1769300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6809914" y="242851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7309644" y="2428519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6809914" y="3289756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7309644" y="3289756"/>
              <a:ext cx="335166" cy="45924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7" name="グループ化 176"/>
          <p:cNvGrpSpPr/>
          <p:nvPr/>
        </p:nvGrpSpPr>
        <p:grpSpPr>
          <a:xfrm>
            <a:off x="407495" y="4104075"/>
            <a:ext cx="3735415" cy="1744179"/>
            <a:chOff x="407495" y="4104075"/>
            <a:chExt cx="3735415" cy="1744179"/>
          </a:xfrm>
        </p:grpSpPr>
        <p:sp>
          <p:nvSpPr>
            <p:cNvPr id="85" name="正方形/長方形 84"/>
            <p:cNvSpPr/>
            <p:nvPr/>
          </p:nvSpPr>
          <p:spPr bwMode="auto">
            <a:xfrm>
              <a:off x="407495" y="4104075"/>
              <a:ext cx="3735415" cy="1744179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10000"/>
                  </a:schemeClr>
                </a:gs>
                <a:gs pos="100000">
                  <a:schemeClr val="accent1">
                    <a:lumMod val="25000"/>
                  </a:schemeClr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/>
            <p:cNvGrpSpPr/>
            <p:nvPr/>
          </p:nvGrpSpPr>
          <p:grpSpPr>
            <a:xfrm>
              <a:off x="587515" y="4284095"/>
              <a:ext cx="3374801" cy="1381628"/>
              <a:chOff x="543084" y="4284095"/>
              <a:chExt cx="3509329" cy="1381628"/>
            </a:xfrm>
          </p:grpSpPr>
          <p:sp>
            <p:nvSpPr>
              <p:cNvPr id="86" name="正方形/長方形 85"/>
              <p:cNvSpPr/>
              <p:nvPr/>
            </p:nvSpPr>
            <p:spPr bwMode="auto">
              <a:xfrm>
                <a:off x="543084" y="4609949"/>
                <a:ext cx="3509329" cy="1055774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7" name="直線コネクタ 86"/>
              <p:cNvCxnSpPr>
                <a:stCxn id="86" idx="1"/>
                <a:endCxn id="86" idx="3"/>
              </p:cNvCxnSpPr>
              <p:nvPr/>
            </p:nvCxnSpPr>
            <p:spPr bwMode="auto">
              <a:xfrm>
                <a:off x="543084" y="5137836"/>
                <a:ext cx="3509329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89" name="直線コネクタ 88"/>
              <p:cNvCxnSpPr/>
              <p:nvPr/>
            </p:nvCxnSpPr>
            <p:spPr bwMode="auto">
              <a:xfrm>
                <a:off x="1518778" y="4609949"/>
                <a:ext cx="0" cy="105577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90" name="直線コネクタ 89"/>
              <p:cNvCxnSpPr/>
              <p:nvPr/>
            </p:nvCxnSpPr>
            <p:spPr bwMode="auto">
              <a:xfrm>
                <a:off x="2147414" y="4609949"/>
                <a:ext cx="0" cy="105577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110" name="テキスト ボックス 109"/>
              <p:cNvSpPr txBox="1"/>
              <p:nvPr/>
            </p:nvSpPr>
            <p:spPr>
              <a:xfrm>
                <a:off x="652184" y="4740946"/>
                <a:ext cx="771432" cy="268805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ABC</a:t>
                </a:r>
                <a:endParaRPr kumimoji="1" lang="ja-JP" altLang="en-US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11" name="テキスト ボックス 110"/>
              <p:cNvSpPr txBox="1"/>
              <p:nvPr/>
            </p:nvSpPr>
            <p:spPr>
              <a:xfrm>
                <a:off x="1709278" y="4688968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21" name="テキスト ボックス 120"/>
              <p:cNvSpPr txBox="1"/>
              <p:nvPr/>
            </p:nvSpPr>
            <p:spPr>
              <a:xfrm>
                <a:off x="652184" y="5264923"/>
                <a:ext cx="771432" cy="268805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CDE</a:t>
                </a:r>
                <a:endParaRPr kumimoji="1" lang="ja-JP" altLang="en-US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2" name="テキスト ボックス 121"/>
              <p:cNvSpPr txBox="1"/>
              <p:nvPr/>
            </p:nvSpPr>
            <p:spPr>
              <a:xfrm>
                <a:off x="1709278" y="5212945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32" name="テキスト ボックス 131"/>
              <p:cNvSpPr txBox="1"/>
              <p:nvPr/>
            </p:nvSpPr>
            <p:spPr>
              <a:xfrm>
                <a:off x="1604900" y="4284095"/>
                <a:ext cx="451932" cy="2269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1st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134" name="直線コネクタ 133"/>
              <p:cNvCxnSpPr/>
              <p:nvPr/>
            </p:nvCxnSpPr>
            <p:spPr bwMode="auto">
              <a:xfrm>
                <a:off x="2779874" y="4609949"/>
                <a:ext cx="0" cy="105577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135" name="テキスト ボックス 134"/>
              <p:cNvSpPr txBox="1"/>
              <p:nvPr/>
            </p:nvSpPr>
            <p:spPr>
              <a:xfrm>
                <a:off x="2341738" y="4688968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36" name="テキスト ボックス 135"/>
              <p:cNvSpPr txBox="1"/>
              <p:nvPr/>
            </p:nvSpPr>
            <p:spPr>
              <a:xfrm>
                <a:off x="2341738" y="5212945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37" name="テキスト ボックス 136"/>
              <p:cNvSpPr txBox="1"/>
              <p:nvPr/>
            </p:nvSpPr>
            <p:spPr>
              <a:xfrm>
                <a:off x="2237360" y="4284095"/>
                <a:ext cx="451932" cy="2269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2nd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139" name="直線コネクタ 138"/>
              <p:cNvCxnSpPr/>
              <p:nvPr/>
            </p:nvCxnSpPr>
            <p:spPr bwMode="auto">
              <a:xfrm>
                <a:off x="3412334" y="4609949"/>
                <a:ext cx="0" cy="105577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143" name="テキスト ボックス 142"/>
              <p:cNvSpPr txBox="1"/>
              <p:nvPr/>
            </p:nvSpPr>
            <p:spPr>
              <a:xfrm>
                <a:off x="2877440" y="4284095"/>
                <a:ext cx="451932" cy="2269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EXIT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4" name="テキスト ボックス 143"/>
              <p:cNvSpPr txBox="1"/>
              <p:nvPr/>
            </p:nvSpPr>
            <p:spPr>
              <a:xfrm>
                <a:off x="3509900" y="4284095"/>
                <a:ext cx="451932" cy="2269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TOTAL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8" name="テキスト ボックス 147"/>
              <p:cNvSpPr txBox="1"/>
              <p:nvPr/>
            </p:nvSpPr>
            <p:spPr>
              <a:xfrm>
                <a:off x="2992926" y="4688968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49" name="テキスト ボックス 148"/>
              <p:cNvSpPr txBox="1"/>
              <p:nvPr/>
            </p:nvSpPr>
            <p:spPr>
              <a:xfrm>
                <a:off x="2992926" y="5212945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50" name="テキスト ボックス 149"/>
              <p:cNvSpPr txBox="1"/>
              <p:nvPr/>
            </p:nvSpPr>
            <p:spPr>
              <a:xfrm>
                <a:off x="3625386" y="4688968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51" name="テキスト ボックス 150"/>
              <p:cNvSpPr txBox="1"/>
              <p:nvPr/>
            </p:nvSpPr>
            <p:spPr>
              <a:xfrm>
                <a:off x="3625386" y="5212945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  <p:grpSp>
        <p:nvGrpSpPr>
          <p:cNvPr id="176" name="グループ化 175"/>
          <p:cNvGrpSpPr/>
          <p:nvPr/>
        </p:nvGrpSpPr>
        <p:grpSpPr>
          <a:xfrm>
            <a:off x="4308935" y="4104075"/>
            <a:ext cx="3735415" cy="1744179"/>
            <a:chOff x="4308935" y="4104075"/>
            <a:chExt cx="3735415" cy="1744179"/>
          </a:xfrm>
        </p:grpSpPr>
        <p:sp>
          <p:nvSpPr>
            <p:cNvPr id="152" name="正方形/長方形 151"/>
            <p:cNvSpPr/>
            <p:nvPr/>
          </p:nvSpPr>
          <p:spPr bwMode="auto">
            <a:xfrm>
              <a:off x="4308935" y="4104075"/>
              <a:ext cx="3735415" cy="174417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3" name="グループ化 152"/>
            <p:cNvGrpSpPr/>
            <p:nvPr/>
          </p:nvGrpSpPr>
          <p:grpSpPr>
            <a:xfrm>
              <a:off x="4488955" y="4284095"/>
              <a:ext cx="3374801" cy="1381628"/>
              <a:chOff x="543084" y="4284095"/>
              <a:chExt cx="3509329" cy="1381628"/>
            </a:xfrm>
          </p:grpSpPr>
          <p:sp>
            <p:nvSpPr>
              <p:cNvPr id="154" name="正方形/長方形 153"/>
              <p:cNvSpPr/>
              <p:nvPr/>
            </p:nvSpPr>
            <p:spPr bwMode="auto">
              <a:xfrm>
                <a:off x="543084" y="4609949"/>
                <a:ext cx="3509329" cy="1055774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5" name="直線コネクタ 154"/>
              <p:cNvCxnSpPr>
                <a:stCxn id="154" idx="1"/>
                <a:endCxn id="154" idx="3"/>
              </p:cNvCxnSpPr>
              <p:nvPr/>
            </p:nvCxnSpPr>
            <p:spPr bwMode="auto">
              <a:xfrm>
                <a:off x="543084" y="5137836"/>
                <a:ext cx="3509329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156" name="直線コネクタ 155"/>
              <p:cNvCxnSpPr/>
              <p:nvPr/>
            </p:nvCxnSpPr>
            <p:spPr bwMode="auto">
              <a:xfrm>
                <a:off x="1518778" y="4609949"/>
                <a:ext cx="0" cy="105577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157" name="直線コネクタ 156"/>
              <p:cNvCxnSpPr/>
              <p:nvPr/>
            </p:nvCxnSpPr>
            <p:spPr bwMode="auto">
              <a:xfrm>
                <a:off x="2147414" y="4609949"/>
                <a:ext cx="0" cy="105577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158" name="テキスト ボックス 157"/>
              <p:cNvSpPr txBox="1"/>
              <p:nvPr/>
            </p:nvSpPr>
            <p:spPr>
              <a:xfrm>
                <a:off x="652184" y="4740946"/>
                <a:ext cx="771432" cy="268805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ABC</a:t>
                </a:r>
                <a:endParaRPr kumimoji="1" lang="ja-JP" altLang="en-US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9" name="テキスト ボックス 158"/>
              <p:cNvSpPr txBox="1"/>
              <p:nvPr/>
            </p:nvSpPr>
            <p:spPr>
              <a:xfrm>
                <a:off x="1709278" y="4688968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60" name="テキスト ボックス 159"/>
              <p:cNvSpPr txBox="1"/>
              <p:nvPr/>
            </p:nvSpPr>
            <p:spPr>
              <a:xfrm>
                <a:off x="652184" y="5264923"/>
                <a:ext cx="771432" cy="268805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CDE</a:t>
                </a:r>
                <a:endParaRPr kumimoji="1" lang="ja-JP" altLang="en-US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61" name="テキスト ボックス 160"/>
              <p:cNvSpPr txBox="1"/>
              <p:nvPr/>
            </p:nvSpPr>
            <p:spPr>
              <a:xfrm>
                <a:off x="1709278" y="5212945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62" name="テキスト ボックス 161"/>
              <p:cNvSpPr txBox="1"/>
              <p:nvPr/>
            </p:nvSpPr>
            <p:spPr>
              <a:xfrm>
                <a:off x="1604900" y="4284095"/>
                <a:ext cx="451932" cy="2269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前半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163" name="直線コネクタ 162"/>
              <p:cNvCxnSpPr/>
              <p:nvPr/>
            </p:nvCxnSpPr>
            <p:spPr bwMode="auto">
              <a:xfrm>
                <a:off x="2779874" y="4609949"/>
                <a:ext cx="0" cy="105577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164" name="テキスト ボックス 163"/>
              <p:cNvSpPr txBox="1"/>
              <p:nvPr/>
            </p:nvSpPr>
            <p:spPr>
              <a:xfrm>
                <a:off x="2341738" y="4688968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65" name="テキスト ボックス 164"/>
              <p:cNvSpPr txBox="1"/>
              <p:nvPr/>
            </p:nvSpPr>
            <p:spPr>
              <a:xfrm>
                <a:off x="2341738" y="5212945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66" name="テキスト ボックス 165"/>
              <p:cNvSpPr txBox="1"/>
              <p:nvPr/>
            </p:nvSpPr>
            <p:spPr>
              <a:xfrm>
                <a:off x="2237360" y="4284095"/>
                <a:ext cx="451932" cy="2269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後半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cxnSp>
            <p:nvCxnSpPr>
              <p:cNvPr id="167" name="直線コネクタ 166"/>
              <p:cNvCxnSpPr/>
              <p:nvPr/>
            </p:nvCxnSpPr>
            <p:spPr bwMode="auto">
              <a:xfrm>
                <a:off x="3412334" y="4609949"/>
                <a:ext cx="0" cy="105577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168" name="テキスト ボックス 167"/>
              <p:cNvSpPr txBox="1"/>
              <p:nvPr/>
            </p:nvSpPr>
            <p:spPr>
              <a:xfrm>
                <a:off x="2877440" y="4284095"/>
                <a:ext cx="451932" cy="2269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延長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69" name="テキスト ボックス 168"/>
              <p:cNvSpPr txBox="1"/>
              <p:nvPr/>
            </p:nvSpPr>
            <p:spPr>
              <a:xfrm>
                <a:off x="3509900" y="4284095"/>
                <a:ext cx="451932" cy="2269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+mj-ea"/>
                    <a:ea typeface="+mj-ea"/>
                  </a:rPr>
                  <a:t>合計</a:t>
                </a:r>
                <a:endPara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0" name="テキスト ボックス 169"/>
              <p:cNvSpPr txBox="1"/>
              <p:nvPr/>
            </p:nvSpPr>
            <p:spPr>
              <a:xfrm>
                <a:off x="2992926" y="4688968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71" name="テキスト ボックス 170"/>
              <p:cNvSpPr txBox="1"/>
              <p:nvPr/>
            </p:nvSpPr>
            <p:spPr>
              <a:xfrm>
                <a:off x="2992926" y="5212945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72" name="テキスト ボックス 171"/>
              <p:cNvSpPr txBox="1"/>
              <p:nvPr/>
            </p:nvSpPr>
            <p:spPr>
              <a:xfrm>
                <a:off x="3625386" y="4688968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173" name="テキスト ボックス 172"/>
              <p:cNvSpPr txBox="1"/>
              <p:nvPr/>
            </p:nvSpPr>
            <p:spPr>
              <a:xfrm>
                <a:off x="3625386" y="5212945"/>
                <a:ext cx="243176" cy="39243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562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51560" y="791476"/>
            <a:ext cx="3453586" cy="1681352"/>
            <a:chOff x="451560" y="791475"/>
            <a:chExt cx="5151218" cy="2507831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451560" y="791475"/>
              <a:ext cx="5151218" cy="2507831"/>
              <a:chOff x="2252700" y="2078850"/>
              <a:chExt cx="6840760" cy="3330371"/>
            </a:xfrm>
          </p:grpSpPr>
          <p:sp>
            <p:nvSpPr>
              <p:cNvPr id="3" name="角丸四角形 2"/>
              <p:cNvSpPr/>
              <p:nvPr/>
            </p:nvSpPr>
            <p:spPr bwMode="auto">
              <a:xfrm>
                <a:off x="2252700" y="2349501"/>
                <a:ext cx="6840760" cy="3059720"/>
              </a:xfrm>
              <a:prstGeom prst="roundRect">
                <a:avLst>
                  <a:gd name="adj" fmla="val 4763"/>
                </a:avLst>
              </a:prstGeom>
              <a:solidFill>
                <a:srgbClr val="00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角丸四角形 177"/>
              <p:cNvSpPr/>
              <p:nvPr/>
            </p:nvSpPr>
            <p:spPr bwMode="auto">
              <a:xfrm>
                <a:off x="2567734" y="2573905"/>
                <a:ext cx="1755195" cy="2564331"/>
              </a:xfrm>
              <a:prstGeom prst="roundRect">
                <a:avLst>
                  <a:gd name="adj" fmla="val 47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角丸四角形 198"/>
              <p:cNvSpPr/>
              <p:nvPr/>
            </p:nvSpPr>
            <p:spPr bwMode="auto">
              <a:xfrm>
                <a:off x="4543996" y="2573906"/>
                <a:ext cx="1071126" cy="1395154"/>
              </a:xfrm>
              <a:prstGeom prst="roundRect">
                <a:avLst>
                  <a:gd name="adj" fmla="val 47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円/楕円 5"/>
              <p:cNvSpPr/>
              <p:nvPr/>
            </p:nvSpPr>
            <p:spPr bwMode="auto">
              <a:xfrm>
                <a:off x="2871105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 bwMode="auto">
              <a:xfrm>
                <a:off x="3815270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角丸四角形 204"/>
              <p:cNvSpPr/>
              <p:nvPr/>
            </p:nvSpPr>
            <p:spPr bwMode="auto">
              <a:xfrm>
                <a:off x="2927775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角丸四角形 205"/>
              <p:cNvSpPr/>
              <p:nvPr/>
            </p:nvSpPr>
            <p:spPr bwMode="auto">
              <a:xfrm>
                <a:off x="3871940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円/楕円 202"/>
              <p:cNvSpPr/>
              <p:nvPr/>
            </p:nvSpPr>
            <p:spPr bwMode="auto">
              <a:xfrm>
                <a:off x="4671184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円/楕円 203"/>
              <p:cNvSpPr/>
              <p:nvPr/>
            </p:nvSpPr>
            <p:spPr bwMode="auto">
              <a:xfrm>
                <a:off x="5250304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角丸四角形 206"/>
              <p:cNvSpPr/>
              <p:nvPr/>
            </p:nvSpPr>
            <p:spPr bwMode="auto">
              <a:xfrm>
                <a:off x="4731749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角丸四角形 207"/>
              <p:cNvSpPr/>
              <p:nvPr/>
            </p:nvSpPr>
            <p:spPr bwMode="auto">
              <a:xfrm>
                <a:off x="5306709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角丸四角形 208"/>
              <p:cNvSpPr/>
              <p:nvPr/>
            </p:nvSpPr>
            <p:spPr bwMode="auto">
              <a:xfrm>
                <a:off x="5767897" y="2573906"/>
                <a:ext cx="1071126" cy="1395154"/>
              </a:xfrm>
              <a:prstGeom prst="roundRect">
                <a:avLst>
                  <a:gd name="adj" fmla="val 47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円/楕円 210"/>
              <p:cNvSpPr/>
              <p:nvPr/>
            </p:nvSpPr>
            <p:spPr bwMode="auto">
              <a:xfrm>
                <a:off x="5895085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円/楕円 211"/>
              <p:cNvSpPr/>
              <p:nvPr/>
            </p:nvSpPr>
            <p:spPr bwMode="auto">
              <a:xfrm>
                <a:off x="6474205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角丸四角形 212"/>
              <p:cNvSpPr/>
              <p:nvPr/>
            </p:nvSpPr>
            <p:spPr bwMode="auto">
              <a:xfrm>
                <a:off x="5955650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角丸四角形 213"/>
              <p:cNvSpPr/>
              <p:nvPr/>
            </p:nvSpPr>
            <p:spPr bwMode="auto">
              <a:xfrm>
                <a:off x="6530610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角丸四角形 214"/>
              <p:cNvSpPr/>
              <p:nvPr/>
            </p:nvSpPr>
            <p:spPr bwMode="auto">
              <a:xfrm>
                <a:off x="7043877" y="2573905"/>
                <a:ext cx="1755195" cy="2564331"/>
              </a:xfrm>
              <a:prstGeom prst="roundRect">
                <a:avLst>
                  <a:gd name="adj" fmla="val 47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円/楕円 216"/>
              <p:cNvSpPr/>
              <p:nvPr/>
            </p:nvSpPr>
            <p:spPr bwMode="auto">
              <a:xfrm>
                <a:off x="7347248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円/楕円 217"/>
              <p:cNvSpPr/>
              <p:nvPr/>
            </p:nvSpPr>
            <p:spPr bwMode="auto">
              <a:xfrm>
                <a:off x="8291413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角丸四角形 218"/>
              <p:cNvSpPr/>
              <p:nvPr/>
            </p:nvSpPr>
            <p:spPr bwMode="auto">
              <a:xfrm>
                <a:off x="7403918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角丸四角形 219"/>
              <p:cNvSpPr/>
              <p:nvPr/>
            </p:nvSpPr>
            <p:spPr bwMode="auto">
              <a:xfrm>
                <a:off x="8348083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4" name="テキスト ボックス 293"/>
            <p:cNvSpPr txBox="1"/>
            <p:nvPr/>
          </p:nvSpPr>
          <p:spPr>
            <a:xfrm>
              <a:off x="889515" y="1671234"/>
              <a:ext cx="920236" cy="126090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95" name="テキスト ボックス 294"/>
            <p:cNvSpPr txBox="1"/>
            <p:nvPr/>
          </p:nvSpPr>
          <p:spPr>
            <a:xfrm>
              <a:off x="4242315" y="1671234"/>
              <a:ext cx="920236" cy="126090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96" name="テキスト ボックス 295"/>
            <p:cNvSpPr txBox="1"/>
            <p:nvPr/>
          </p:nvSpPr>
          <p:spPr>
            <a:xfrm>
              <a:off x="2348580" y="1493785"/>
              <a:ext cx="508920" cy="59762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97" name="テキスト ボックス 296"/>
            <p:cNvSpPr txBox="1"/>
            <p:nvPr/>
          </p:nvSpPr>
          <p:spPr>
            <a:xfrm>
              <a:off x="3237580" y="1493785"/>
              <a:ext cx="508920" cy="59762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51560" y="2646156"/>
            <a:ext cx="3453586" cy="1681352"/>
            <a:chOff x="451560" y="3629925"/>
            <a:chExt cx="5151218" cy="2507831"/>
          </a:xfrm>
        </p:grpSpPr>
        <p:grpSp>
          <p:nvGrpSpPr>
            <p:cNvPr id="243" name="グループ化 242"/>
            <p:cNvGrpSpPr/>
            <p:nvPr/>
          </p:nvGrpSpPr>
          <p:grpSpPr>
            <a:xfrm>
              <a:off x="451560" y="3629925"/>
              <a:ext cx="5151218" cy="2507831"/>
              <a:chOff x="2252700" y="2078850"/>
              <a:chExt cx="6840760" cy="3330371"/>
            </a:xfrm>
          </p:grpSpPr>
          <p:sp>
            <p:nvSpPr>
              <p:cNvPr id="244" name="角丸四角形 243"/>
              <p:cNvSpPr/>
              <p:nvPr/>
            </p:nvSpPr>
            <p:spPr bwMode="auto">
              <a:xfrm>
                <a:off x="2252700" y="2349501"/>
                <a:ext cx="6840760" cy="3059720"/>
              </a:xfrm>
              <a:prstGeom prst="roundRect">
                <a:avLst>
                  <a:gd name="adj" fmla="val 4763"/>
                </a:avLst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角丸四角形 244"/>
              <p:cNvSpPr/>
              <p:nvPr/>
            </p:nvSpPr>
            <p:spPr bwMode="auto">
              <a:xfrm>
                <a:off x="2567734" y="2573905"/>
                <a:ext cx="1755195" cy="2564331"/>
              </a:xfrm>
              <a:prstGeom prst="roundRect">
                <a:avLst>
                  <a:gd name="adj" fmla="val 4763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角丸四角形 245"/>
              <p:cNvSpPr/>
              <p:nvPr/>
            </p:nvSpPr>
            <p:spPr bwMode="auto">
              <a:xfrm>
                <a:off x="4543996" y="2573906"/>
                <a:ext cx="1071126" cy="1395154"/>
              </a:xfrm>
              <a:prstGeom prst="roundRect">
                <a:avLst>
                  <a:gd name="adj" fmla="val 4763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円/楕円 246"/>
              <p:cNvSpPr/>
              <p:nvPr/>
            </p:nvSpPr>
            <p:spPr bwMode="auto">
              <a:xfrm>
                <a:off x="2871105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円/楕円 247"/>
              <p:cNvSpPr/>
              <p:nvPr/>
            </p:nvSpPr>
            <p:spPr bwMode="auto">
              <a:xfrm>
                <a:off x="3815270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角丸四角形 262"/>
              <p:cNvSpPr/>
              <p:nvPr/>
            </p:nvSpPr>
            <p:spPr bwMode="auto">
              <a:xfrm>
                <a:off x="2927775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角丸四角形 263"/>
              <p:cNvSpPr/>
              <p:nvPr/>
            </p:nvSpPr>
            <p:spPr bwMode="auto">
              <a:xfrm>
                <a:off x="3871940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円/楕円 264"/>
              <p:cNvSpPr/>
              <p:nvPr/>
            </p:nvSpPr>
            <p:spPr bwMode="auto">
              <a:xfrm>
                <a:off x="4671184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円/楕円 265"/>
              <p:cNvSpPr/>
              <p:nvPr/>
            </p:nvSpPr>
            <p:spPr bwMode="auto">
              <a:xfrm>
                <a:off x="5250304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角丸四角形 266"/>
              <p:cNvSpPr/>
              <p:nvPr/>
            </p:nvSpPr>
            <p:spPr bwMode="auto">
              <a:xfrm>
                <a:off x="4731749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角丸四角形 267"/>
              <p:cNvSpPr/>
              <p:nvPr/>
            </p:nvSpPr>
            <p:spPr bwMode="auto">
              <a:xfrm>
                <a:off x="5306709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角丸四角形 268"/>
              <p:cNvSpPr/>
              <p:nvPr/>
            </p:nvSpPr>
            <p:spPr bwMode="auto">
              <a:xfrm>
                <a:off x="5767897" y="2573906"/>
                <a:ext cx="1071126" cy="1395154"/>
              </a:xfrm>
              <a:prstGeom prst="roundRect">
                <a:avLst>
                  <a:gd name="adj" fmla="val 4763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円/楕円 269"/>
              <p:cNvSpPr/>
              <p:nvPr/>
            </p:nvSpPr>
            <p:spPr bwMode="auto">
              <a:xfrm>
                <a:off x="5895085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円/楕円 270"/>
              <p:cNvSpPr/>
              <p:nvPr/>
            </p:nvSpPr>
            <p:spPr bwMode="auto">
              <a:xfrm>
                <a:off x="6474205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角丸四角形 271"/>
              <p:cNvSpPr/>
              <p:nvPr/>
            </p:nvSpPr>
            <p:spPr bwMode="auto">
              <a:xfrm>
                <a:off x="5955650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角丸四角形 272"/>
              <p:cNvSpPr/>
              <p:nvPr/>
            </p:nvSpPr>
            <p:spPr bwMode="auto">
              <a:xfrm>
                <a:off x="6530610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角丸四角形 273"/>
              <p:cNvSpPr/>
              <p:nvPr/>
            </p:nvSpPr>
            <p:spPr bwMode="auto">
              <a:xfrm>
                <a:off x="7043877" y="2573905"/>
                <a:ext cx="1755195" cy="2564331"/>
              </a:xfrm>
              <a:prstGeom prst="roundRect">
                <a:avLst>
                  <a:gd name="adj" fmla="val 4763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円/楕円 274"/>
              <p:cNvSpPr/>
              <p:nvPr/>
            </p:nvSpPr>
            <p:spPr bwMode="auto">
              <a:xfrm>
                <a:off x="7347248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円/楕円 275"/>
              <p:cNvSpPr/>
              <p:nvPr/>
            </p:nvSpPr>
            <p:spPr bwMode="auto">
              <a:xfrm>
                <a:off x="8291413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角丸四角形 276"/>
              <p:cNvSpPr/>
              <p:nvPr/>
            </p:nvSpPr>
            <p:spPr bwMode="auto">
              <a:xfrm>
                <a:off x="7403918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角丸四角形 277"/>
              <p:cNvSpPr/>
              <p:nvPr/>
            </p:nvSpPr>
            <p:spPr bwMode="auto">
              <a:xfrm>
                <a:off x="8348083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8" name="テキスト ボックス 297"/>
            <p:cNvSpPr txBox="1"/>
            <p:nvPr/>
          </p:nvSpPr>
          <p:spPr>
            <a:xfrm>
              <a:off x="889515" y="4463353"/>
              <a:ext cx="920236" cy="126090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99" name="テキスト ボックス 298"/>
            <p:cNvSpPr txBox="1"/>
            <p:nvPr/>
          </p:nvSpPr>
          <p:spPr>
            <a:xfrm>
              <a:off x="4242315" y="4463353"/>
              <a:ext cx="920236" cy="126090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00" name="テキスト ボックス 299"/>
            <p:cNvSpPr txBox="1"/>
            <p:nvPr/>
          </p:nvSpPr>
          <p:spPr>
            <a:xfrm>
              <a:off x="2348580" y="4285904"/>
              <a:ext cx="508920" cy="59762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301" name="テキスト ボックス 300"/>
            <p:cNvSpPr txBox="1"/>
            <p:nvPr/>
          </p:nvSpPr>
          <p:spPr>
            <a:xfrm>
              <a:off x="3237580" y="4285904"/>
              <a:ext cx="508920" cy="59762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451560" y="4621084"/>
            <a:ext cx="3453586" cy="1681352"/>
            <a:chOff x="451560" y="3629925"/>
            <a:chExt cx="5151218" cy="2507831"/>
          </a:xfrm>
        </p:grpSpPr>
        <p:grpSp>
          <p:nvGrpSpPr>
            <p:cNvPr id="111" name="グループ化 110"/>
            <p:cNvGrpSpPr/>
            <p:nvPr/>
          </p:nvGrpSpPr>
          <p:grpSpPr>
            <a:xfrm>
              <a:off x="451560" y="3629925"/>
              <a:ext cx="5151218" cy="2507831"/>
              <a:chOff x="2252700" y="2078850"/>
              <a:chExt cx="6840760" cy="3330371"/>
            </a:xfrm>
          </p:grpSpPr>
          <p:sp>
            <p:nvSpPr>
              <p:cNvPr id="116" name="角丸四角形 115"/>
              <p:cNvSpPr/>
              <p:nvPr/>
            </p:nvSpPr>
            <p:spPr bwMode="auto">
              <a:xfrm>
                <a:off x="2252700" y="2349501"/>
                <a:ext cx="6840760" cy="3059720"/>
              </a:xfrm>
              <a:prstGeom prst="roundRect">
                <a:avLst>
                  <a:gd name="adj" fmla="val 4763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角丸四角形 116"/>
              <p:cNvSpPr/>
              <p:nvPr/>
            </p:nvSpPr>
            <p:spPr bwMode="auto">
              <a:xfrm>
                <a:off x="2567734" y="2573905"/>
                <a:ext cx="1755195" cy="2564331"/>
              </a:xfrm>
              <a:prstGeom prst="roundRect">
                <a:avLst>
                  <a:gd name="adj" fmla="val 47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角丸四角形 117"/>
              <p:cNvSpPr/>
              <p:nvPr/>
            </p:nvSpPr>
            <p:spPr bwMode="auto">
              <a:xfrm>
                <a:off x="4543996" y="2573906"/>
                <a:ext cx="1071126" cy="1395154"/>
              </a:xfrm>
              <a:prstGeom prst="roundRect">
                <a:avLst>
                  <a:gd name="adj" fmla="val 47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871105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3815270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角丸四角形 120"/>
              <p:cNvSpPr/>
              <p:nvPr/>
            </p:nvSpPr>
            <p:spPr bwMode="auto">
              <a:xfrm>
                <a:off x="2927775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角丸四角形 121"/>
              <p:cNvSpPr/>
              <p:nvPr/>
            </p:nvSpPr>
            <p:spPr bwMode="auto">
              <a:xfrm>
                <a:off x="3871940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4671184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123"/>
              <p:cNvSpPr/>
              <p:nvPr/>
            </p:nvSpPr>
            <p:spPr bwMode="auto">
              <a:xfrm>
                <a:off x="5250304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角丸四角形 124"/>
              <p:cNvSpPr/>
              <p:nvPr/>
            </p:nvSpPr>
            <p:spPr bwMode="auto">
              <a:xfrm>
                <a:off x="4731749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角丸四角形 125"/>
              <p:cNvSpPr/>
              <p:nvPr/>
            </p:nvSpPr>
            <p:spPr bwMode="auto">
              <a:xfrm>
                <a:off x="5306709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126"/>
              <p:cNvSpPr/>
              <p:nvPr/>
            </p:nvSpPr>
            <p:spPr bwMode="auto">
              <a:xfrm>
                <a:off x="5767897" y="2573906"/>
                <a:ext cx="1071126" cy="1395154"/>
              </a:xfrm>
              <a:prstGeom prst="roundRect">
                <a:avLst>
                  <a:gd name="adj" fmla="val 47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127"/>
              <p:cNvSpPr/>
              <p:nvPr/>
            </p:nvSpPr>
            <p:spPr bwMode="auto">
              <a:xfrm>
                <a:off x="5895085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128"/>
              <p:cNvSpPr/>
              <p:nvPr/>
            </p:nvSpPr>
            <p:spPr bwMode="auto">
              <a:xfrm>
                <a:off x="6474205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角丸四角形 129"/>
              <p:cNvSpPr/>
              <p:nvPr/>
            </p:nvSpPr>
            <p:spPr bwMode="auto">
              <a:xfrm>
                <a:off x="5955650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角丸四角形 130"/>
              <p:cNvSpPr/>
              <p:nvPr/>
            </p:nvSpPr>
            <p:spPr bwMode="auto">
              <a:xfrm>
                <a:off x="6530610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角丸四角形 131"/>
              <p:cNvSpPr/>
              <p:nvPr/>
            </p:nvSpPr>
            <p:spPr bwMode="auto">
              <a:xfrm>
                <a:off x="7043877" y="2573905"/>
                <a:ext cx="1755195" cy="2564331"/>
              </a:xfrm>
              <a:prstGeom prst="roundRect">
                <a:avLst>
                  <a:gd name="adj" fmla="val 4763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132"/>
              <p:cNvSpPr/>
              <p:nvPr/>
            </p:nvSpPr>
            <p:spPr bwMode="auto">
              <a:xfrm>
                <a:off x="7347248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円/楕円 133"/>
              <p:cNvSpPr/>
              <p:nvPr/>
            </p:nvSpPr>
            <p:spPr bwMode="auto">
              <a:xfrm>
                <a:off x="8291413" y="2635110"/>
                <a:ext cx="237630" cy="23763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角丸四角形 134"/>
              <p:cNvSpPr/>
              <p:nvPr/>
            </p:nvSpPr>
            <p:spPr bwMode="auto">
              <a:xfrm>
                <a:off x="7403918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角丸四角形 135"/>
              <p:cNvSpPr/>
              <p:nvPr/>
            </p:nvSpPr>
            <p:spPr bwMode="auto">
              <a:xfrm>
                <a:off x="8348083" y="2078850"/>
                <a:ext cx="124290" cy="755622"/>
              </a:xfrm>
              <a:prstGeom prst="roundRect">
                <a:avLst>
                  <a:gd name="adj" fmla="val 50000"/>
                </a:avLst>
              </a:prstGeom>
              <a:solidFill>
                <a:srgbClr val="FFFF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" name="テキスト ボックス 111"/>
            <p:cNvSpPr txBox="1"/>
            <p:nvPr/>
          </p:nvSpPr>
          <p:spPr>
            <a:xfrm>
              <a:off x="889515" y="4463353"/>
              <a:ext cx="920236" cy="126090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0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4242315" y="4463353"/>
              <a:ext cx="920236" cy="126090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0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2348580" y="4285904"/>
              <a:ext cx="508920" cy="59762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3237580" y="4285904"/>
              <a:ext cx="508920" cy="59762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322930" y="791476"/>
            <a:ext cx="3960440" cy="1681352"/>
            <a:chOff x="4322930" y="791476"/>
            <a:chExt cx="3960440" cy="1681352"/>
          </a:xfrm>
        </p:grpSpPr>
        <p:sp>
          <p:nvSpPr>
            <p:cNvPr id="143" name="角丸四角形 142"/>
            <p:cNvSpPr/>
            <p:nvPr/>
          </p:nvSpPr>
          <p:spPr bwMode="auto">
            <a:xfrm>
              <a:off x="4322930" y="928115"/>
              <a:ext cx="3960440" cy="1544713"/>
            </a:xfrm>
            <a:prstGeom prst="roundRect">
              <a:avLst>
                <a:gd name="adj" fmla="val 4763"/>
              </a:avLst>
            </a:prstGeom>
            <a:solidFill>
              <a:srgbClr val="00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角丸四角形 143"/>
            <p:cNvSpPr/>
            <p:nvPr/>
          </p:nvSpPr>
          <p:spPr bwMode="auto">
            <a:xfrm>
              <a:off x="5133020" y="1041407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角丸四角形 144"/>
            <p:cNvSpPr/>
            <p:nvPr/>
          </p:nvSpPr>
          <p:spPr bwMode="auto">
            <a:xfrm>
              <a:off x="5807844" y="1041407"/>
              <a:ext cx="457974" cy="704349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 bwMode="auto">
            <a:xfrm>
              <a:off x="5261118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 bwMode="auto">
            <a:xfrm>
              <a:off x="5518328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角丸四角形 147"/>
            <p:cNvSpPr/>
            <p:nvPr/>
          </p:nvSpPr>
          <p:spPr bwMode="auto">
            <a:xfrm>
              <a:off x="5289728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角丸四角形 148"/>
            <p:cNvSpPr/>
            <p:nvPr/>
          </p:nvSpPr>
          <p:spPr bwMode="auto">
            <a:xfrm>
              <a:off x="5546938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 bwMode="auto">
            <a:xfrm>
              <a:off x="5878660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 bwMode="auto">
            <a:xfrm>
              <a:off x="6081639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角丸四角形 151"/>
            <p:cNvSpPr/>
            <p:nvPr/>
          </p:nvSpPr>
          <p:spPr bwMode="auto">
            <a:xfrm>
              <a:off x="5909236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角丸四角形 152"/>
            <p:cNvSpPr/>
            <p:nvPr/>
          </p:nvSpPr>
          <p:spPr bwMode="auto">
            <a:xfrm>
              <a:off x="6110115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角丸四角形 163"/>
            <p:cNvSpPr/>
            <p:nvPr/>
          </p:nvSpPr>
          <p:spPr bwMode="auto">
            <a:xfrm>
              <a:off x="4453046" y="1041407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 bwMode="auto">
            <a:xfrm>
              <a:off x="4581144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 bwMode="auto">
            <a:xfrm>
              <a:off x="4838354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角丸四角形 166"/>
            <p:cNvSpPr/>
            <p:nvPr/>
          </p:nvSpPr>
          <p:spPr bwMode="auto">
            <a:xfrm>
              <a:off x="4609754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角丸四角形 167"/>
            <p:cNvSpPr/>
            <p:nvPr/>
          </p:nvSpPr>
          <p:spPr bwMode="auto">
            <a:xfrm>
              <a:off x="4866964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テキスト ボックス 138"/>
            <p:cNvSpPr txBox="1"/>
            <p:nvPr/>
          </p:nvSpPr>
          <p:spPr>
            <a:xfrm>
              <a:off x="5228681" y="1381302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41" name="テキスト ボックス 140"/>
            <p:cNvSpPr txBox="1"/>
            <p:nvPr/>
          </p:nvSpPr>
          <p:spPr>
            <a:xfrm>
              <a:off x="5903094" y="1262333"/>
              <a:ext cx="278232" cy="400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69" name="テキスト ボックス 168"/>
            <p:cNvSpPr txBox="1"/>
            <p:nvPr/>
          </p:nvSpPr>
          <p:spPr>
            <a:xfrm>
              <a:off x="4554803" y="1381302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70" name="角丸四角形 169"/>
            <p:cNvSpPr/>
            <p:nvPr/>
          </p:nvSpPr>
          <p:spPr bwMode="auto">
            <a:xfrm>
              <a:off x="6326004" y="1041407"/>
              <a:ext cx="457974" cy="704349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 bwMode="auto">
            <a:xfrm>
              <a:off x="6396820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 bwMode="auto">
            <a:xfrm>
              <a:off x="6599799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角丸四角形 172"/>
            <p:cNvSpPr/>
            <p:nvPr/>
          </p:nvSpPr>
          <p:spPr bwMode="auto">
            <a:xfrm>
              <a:off x="6427396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角丸四角形 173"/>
            <p:cNvSpPr/>
            <p:nvPr/>
          </p:nvSpPr>
          <p:spPr bwMode="auto">
            <a:xfrm>
              <a:off x="6628275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テキスト ボックス 174"/>
            <p:cNvSpPr txBox="1"/>
            <p:nvPr/>
          </p:nvSpPr>
          <p:spPr>
            <a:xfrm>
              <a:off x="6421254" y="1262333"/>
              <a:ext cx="278232" cy="400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76" name="角丸四角形 175"/>
            <p:cNvSpPr/>
            <p:nvPr/>
          </p:nvSpPr>
          <p:spPr bwMode="auto">
            <a:xfrm>
              <a:off x="7507824" y="1041407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 bwMode="auto">
            <a:xfrm>
              <a:off x="7635922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 bwMode="auto">
            <a:xfrm>
              <a:off x="7893132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角丸四角形 179"/>
            <p:cNvSpPr/>
            <p:nvPr/>
          </p:nvSpPr>
          <p:spPr bwMode="auto">
            <a:xfrm>
              <a:off x="7664532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角丸四角形 180"/>
            <p:cNvSpPr/>
            <p:nvPr/>
          </p:nvSpPr>
          <p:spPr bwMode="auto">
            <a:xfrm>
              <a:off x="7921742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角丸四角形 181"/>
            <p:cNvSpPr/>
            <p:nvPr/>
          </p:nvSpPr>
          <p:spPr bwMode="auto">
            <a:xfrm>
              <a:off x="6827850" y="1041407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 bwMode="auto">
            <a:xfrm>
              <a:off x="6955948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 bwMode="auto">
            <a:xfrm>
              <a:off x="7213158" y="1072306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角丸四角形 184"/>
            <p:cNvSpPr/>
            <p:nvPr/>
          </p:nvSpPr>
          <p:spPr bwMode="auto">
            <a:xfrm>
              <a:off x="6984558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角丸四角形 185"/>
            <p:cNvSpPr/>
            <p:nvPr/>
          </p:nvSpPr>
          <p:spPr bwMode="auto">
            <a:xfrm>
              <a:off x="7241768" y="791476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テキスト ボックス 186"/>
            <p:cNvSpPr txBox="1"/>
            <p:nvPr/>
          </p:nvSpPr>
          <p:spPr>
            <a:xfrm>
              <a:off x="7603485" y="1381302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88" name="テキスト ボックス 187"/>
            <p:cNvSpPr txBox="1"/>
            <p:nvPr/>
          </p:nvSpPr>
          <p:spPr>
            <a:xfrm>
              <a:off x="6929607" y="1381302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322930" y="2638031"/>
            <a:ext cx="3960440" cy="1681352"/>
            <a:chOff x="4322930" y="2638031"/>
            <a:chExt cx="3960440" cy="1681352"/>
          </a:xfrm>
        </p:grpSpPr>
        <p:sp>
          <p:nvSpPr>
            <p:cNvPr id="189" name="角丸四角形 188"/>
            <p:cNvSpPr/>
            <p:nvPr/>
          </p:nvSpPr>
          <p:spPr bwMode="auto">
            <a:xfrm>
              <a:off x="4322930" y="2774670"/>
              <a:ext cx="3960440" cy="1544713"/>
            </a:xfrm>
            <a:prstGeom prst="roundRect">
              <a:avLst>
                <a:gd name="adj" fmla="val 4763"/>
              </a:avLst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角丸四角形 189"/>
            <p:cNvSpPr/>
            <p:nvPr/>
          </p:nvSpPr>
          <p:spPr bwMode="auto">
            <a:xfrm>
              <a:off x="5133020" y="2887962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角丸四角形 190"/>
            <p:cNvSpPr/>
            <p:nvPr/>
          </p:nvSpPr>
          <p:spPr bwMode="auto">
            <a:xfrm>
              <a:off x="5807844" y="2887962"/>
              <a:ext cx="457974" cy="704349"/>
            </a:xfrm>
            <a:prstGeom prst="roundRect">
              <a:avLst>
                <a:gd name="adj" fmla="val 476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 bwMode="auto">
            <a:xfrm>
              <a:off x="5261118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 bwMode="auto">
            <a:xfrm>
              <a:off x="5518328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角丸四角形 193"/>
            <p:cNvSpPr/>
            <p:nvPr/>
          </p:nvSpPr>
          <p:spPr bwMode="auto">
            <a:xfrm>
              <a:off x="5289728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角丸四角形 194"/>
            <p:cNvSpPr/>
            <p:nvPr/>
          </p:nvSpPr>
          <p:spPr bwMode="auto">
            <a:xfrm>
              <a:off x="5546938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 bwMode="auto">
            <a:xfrm>
              <a:off x="5878660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 bwMode="auto">
            <a:xfrm>
              <a:off x="6081639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角丸四角形 197"/>
            <p:cNvSpPr/>
            <p:nvPr/>
          </p:nvSpPr>
          <p:spPr bwMode="auto">
            <a:xfrm>
              <a:off x="5909236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角丸四角形 199"/>
            <p:cNvSpPr/>
            <p:nvPr/>
          </p:nvSpPr>
          <p:spPr bwMode="auto">
            <a:xfrm>
              <a:off x="6110115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角丸四角形 200"/>
            <p:cNvSpPr/>
            <p:nvPr/>
          </p:nvSpPr>
          <p:spPr bwMode="auto">
            <a:xfrm>
              <a:off x="4453046" y="2887962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 bwMode="auto">
            <a:xfrm>
              <a:off x="4581144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円/楕円 215"/>
            <p:cNvSpPr/>
            <p:nvPr/>
          </p:nvSpPr>
          <p:spPr bwMode="auto">
            <a:xfrm>
              <a:off x="4838354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角丸四角形 220"/>
            <p:cNvSpPr/>
            <p:nvPr/>
          </p:nvSpPr>
          <p:spPr bwMode="auto">
            <a:xfrm>
              <a:off x="4609754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角丸四角形 221"/>
            <p:cNvSpPr/>
            <p:nvPr/>
          </p:nvSpPr>
          <p:spPr bwMode="auto">
            <a:xfrm>
              <a:off x="4866964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5228681" y="3227857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>
              <a:off x="5903094" y="3108888"/>
              <a:ext cx="278232" cy="400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225" name="テキスト ボックス 224"/>
            <p:cNvSpPr txBox="1"/>
            <p:nvPr/>
          </p:nvSpPr>
          <p:spPr>
            <a:xfrm>
              <a:off x="4554803" y="3227857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26" name="角丸四角形 225"/>
            <p:cNvSpPr/>
            <p:nvPr/>
          </p:nvSpPr>
          <p:spPr bwMode="auto">
            <a:xfrm>
              <a:off x="6326004" y="2887962"/>
              <a:ext cx="457974" cy="704349"/>
            </a:xfrm>
            <a:prstGeom prst="roundRect">
              <a:avLst>
                <a:gd name="adj" fmla="val 476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 bwMode="auto">
            <a:xfrm>
              <a:off x="6396820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 bwMode="auto">
            <a:xfrm>
              <a:off x="6599799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6427396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角丸四角形 229"/>
            <p:cNvSpPr/>
            <p:nvPr/>
          </p:nvSpPr>
          <p:spPr bwMode="auto">
            <a:xfrm>
              <a:off x="6628275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テキスト ボックス 230"/>
            <p:cNvSpPr txBox="1"/>
            <p:nvPr/>
          </p:nvSpPr>
          <p:spPr>
            <a:xfrm>
              <a:off x="6421254" y="3108888"/>
              <a:ext cx="278232" cy="400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FF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232" name="角丸四角形 231"/>
            <p:cNvSpPr/>
            <p:nvPr/>
          </p:nvSpPr>
          <p:spPr bwMode="auto">
            <a:xfrm>
              <a:off x="7507824" y="2887962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/楕円 232"/>
            <p:cNvSpPr/>
            <p:nvPr/>
          </p:nvSpPr>
          <p:spPr bwMode="auto">
            <a:xfrm>
              <a:off x="7635922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 bwMode="auto">
            <a:xfrm>
              <a:off x="7893132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角丸四角形 234"/>
            <p:cNvSpPr/>
            <p:nvPr/>
          </p:nvSpPr>
          <p:spPr bwMode="auto">
            <a:xfrm>
              <a:off x="7664532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角丸四角形 235"/>
            <p:cNvSpPr/>
            <p:nvPr/>
          </p:nvSpPr>
          <p:spPr bwMode="auto">
            <a:xfrm>
              <a:off x="7921742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角丸四角形 236"/>
            <p:cNvSpPr/>
            <p:nvPr/>
          </p:nvSpPr>
          <p:spPr bwMode="auto">
            <a:xfrm>
              <a:off x="6827850" y="2887962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 bwMode="auto">
            <a:xfrm>
              <a:off x="6955948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 bwMode="auto">
            <a:xfrm>
              <a:off x="7213158" y="2918861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角丸四角形 239"/>
            <p:cNvSpPr/>
            <p:nvPr/>
          </p:nvSpPr>
          <p:spPr bwMode="auto">
            <a:xfrm>
              <a:off x="6984558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角丸四角形 240"/>
            <p:cNvSpPr/>
            <p:nvPr/>
          </p:nvSpPr>
          <p:spPr bwMode="auto">
            <a:xfrm>
              <a:off x="7241768" y="2638031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7603485" y="3227857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49" name="テキスト ボックス 248"/>
            <p:cNvSpPr txBox="1"/>
            <p:nvPr/>
          </p:nvSpPr>
          <p:spPr>
            <a:xfrm>
              <a:off x="6929607" y="3227857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322930" y="4626629"/>
            <a:ext cx="3960440" cy="1681352"/>
            <a:chOff x="4322930" y="4626629"/>
            <a:chExt cx="3960440" cy="1681352"/>
          </a:xfrm>
        </p:grpSpPr>
        <p:sp>
          <p:nvSpPr>
            <p:cNvPr id="250" name="角丸四角形 249"/>
            <p:cNvSpPr/>
            <p:nvPr/>
          </p:nvSpPr>
          <p:spPr bwMode="auto">
            <a:xfrm>
              <a:off x="4322930" y="4763268"/>
              <a:ext cx="3960440" cy="1544713"/>
            </a:xfrm>
            <a:prstGeom prst="roundRect">
              <a:avLst>
                <a:gd name="adj" fmla="val 4763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角丸四角形 250"/>
            <p:cNvSpPr/>
            <p:nvPr/>
          </p:nvSpPr>
          <p:spPr bwMode="auto">
            <a:xfrm>
              <a:off x="5133020" y="4876560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角丸四角形 251"/>
            <p:cNvSpPr/>
            <p:nvPr/>
          </p:nvSpPr>
          <p:spPr bwMode="auto">
            <a:xfrm>
              <a:off x="5807844" y="4876560"/>
              <a:ext cx="457974" cy="704349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252"/>
            <p:cNvSpPr/>
            <p:nvPr/>
          </p:nvSpPr>
          <p:spPr bwMode="auto">
            <a:xfrm>
              <a:off x="5261118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 bwMode="auto">
            <a:xfrm>
              <a:off x="5518328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角丸四角形 254"/>
            <p:cNvSpPr/>
            <p:nvPr/>
          </p:nvSpPr>
          <p:spPr bwMode="auto">
            <a:xfrm>
              <a:off x="5289728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角丸四角形 255"/>
            <p:cNvSpPr/>
            <p:nvPr/>
          </p:nvSpPr>
          <p:spPr bwMode="auto">
            <a:xfrm>
              <a:off x="5546938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 bwMode="auto">
            <a:xfrm>
              <a:off x="5878660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 bwMode="auto">
            <a:xfrm>
              <a:off x="6081639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角丸四角形 258"/>
            <p:cNvSpPr/>
            <p:nvPr/>
          </p:nvSpPr>
          <p:spPr bwMode="auto">
            <a:xfrm>
              <a:off x="5909236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角丸四角形 259"/>
            <p:cNvSpPr/>
            <p:nvPr/>
          </p:nvSpPr>
          <p:spPr bwMode="auto">
            <a:xfrm>
              <a:off x="6110115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角丸四角形 260"/>
            <p:cNvSpPr/>
            <p:nvPr/>
          </p:nvSpPr>
          <p:spPr bwMode="auto">
            <a:xfrm>
              <a:off x="4453046" y="4876560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261"/>
            <p:cNvSpPr/>
            <p:nvPr/>
          </p:nvSpPr>
          <p:spPr bwMode="auto">
            <a:xfrm>
              <a:off x="4581144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8"/>
            <p:cNvSpPr/>
            <p:nvPr/>
          </p:nvSpPr>
          <p:spPr bwMode="auto">
            <a:xfrm>
              <a:off x="4838354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角丸四角形 279"/>
            <p:cNvSpPr/>
            <p:nvPr/>
          </p:nvSpPr>
          <p:spPr bwMode="auto">
            <a:xfrm>
              <a:off x="4609754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角丸四角形 280"/>
            <p:cNvSpPr/>
            <p:nvPr/>
          </p:nvSpPr>
          <p:spPr bwMode="auto">
            <a:xfrm>
              <a:off x="4866964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テキスト ボックス 281"/>
            <p:cNvSpPr txBox="1"/>
            <p:nvPr/>
          </p:nvSpPr>
          <p:spPr>
            <a:xfrm>
              <a:off x="5228681" y="5216455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0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5903094" y="5097486"/>
              <a:ext cx="278232" cy="400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84" name="テキスト ボックス 283"/>
            <p:cNvSpPr txBox="1"/>
            <p:nvPr/>
          </p:nvSpPr>
          <p:spPr>
            <a:xfrm>
              <a:off x="4554803" y="5216455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0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285" name="角丸四角形 284"/>
            <p:cNvSpPr/>
            <p:nvPr/>
          </p:nvSpPr>
          <p:spPr bwMode="auto">
            <a:xfrm>
              <a:off x="6326004" y="4876560"/>
              <a:ext cx="457974" cy="704349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/楕円 285"/>
            <p:cNvSpPr/>
            <p:nvPr/>
          </p:nvSpPr>
          <p:spPr bwMode="auto">
            <a:xfrm>
              <a:off x="6396820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円/楕円 286"/>
            <p:cNvSpPr/>
            <p:nvPr/>
          </p:nvSpPr>
          <p:spPr bwMode="auto">
            <a:xfrm>
              <a:off x="6599799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角丸四角形 287"/>
            <p:cNvSpPr/>
            <p:nvPr/>
          </p:nvSpPr>
          <p:spPr bwMode="auto">
            <a:xfrm>
              <a:off x="6427396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角丸四角形 288"/>
            <p:cNvSpPr/>
            <p:nvPr/>
          </p:nvSpPr>
          <p:spPr bwMode="auto">
            <a:xfrm>
              <a:off x="6628275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テキスト ボックス 289"/>
            <p:cNvSpPr txBox="1"/>
            <p:nvPr/>
          </p:nvSpPr>
          <p:spPr>
            <a:xfrm>
              <a:off x="6421254" y="5097486"/>
              <a:ext cx="278232" cy="40067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0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91" name="角丸四角形 290"/>
            <p:cNvSpPr/>
            <p:nvPr/>
          </p:nvSpPr>
          <p:spPr bwMode="auto">
            <a:xfrm>
              <a:off x="7507824" y="4876560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 bwMode="auto">
            <a:xfrm>
              <a:off x="7635922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292"/>
            <p:cNvSpPr/>
            <p:nvPr/>
          </p:nvSpPr>
          <p:spPr bwMode="auto">
            <a:xfrm>
              <a:off x="7893132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角丸四角形 301"/>
            <p:cNvSpPr/>
            <p:nvPr/>
          </p:nvSpPr>
          <p:spPr bwMode="auto">
            <a:xfrm>
              <a:off x="7664532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角丸四角形 302"/>
            <p:cNvSpPr/>
            <p:nvPr/>
          </p:nvSpPr>
          <p:spPr bwMode="auto">
            <a:xfrm>
              <a:off x="7921742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角丸四角形 303"/>
            <p:cNvSpPr/>
            <p:nvPr/>
          </p:nvSpPr>
          <p:spPr bwMode="auto">
            <a:xfrm>
              <a:off x="6827850" y="4876560"/>
              <a:ext cx="641601" cy="1294613"/>
            </a:xfrm>
            <a:prstGeom prst="roundRect">
              <a:avLst>
                <a:gd name="adj" fmla="val 4763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 bwMode="auto">
            <a:xfrm>
              <a:off x="6955948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 bwMode="auto">
            <a:xfrm>
              <a:off x="7213158" y="4907459"/>
              <a:ext cx="119968" cy="11996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角丸四角形 306"/>
            <p:cNvSpPr/>
            <p:nvPr/>
          </p:nvSpPr>
          <p:spPr bwMode="auto">
            <a:xfrm>
              <a:off x="6984558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角丸四角形 307"/>
            <p:cNvSpPr/>
            <p:nvPr/>
          </p:nvSpPr>
          <p:spPr bwMode="auto">
            <a:xfrm>
              <a:off x="7241768" y="4626629"/>
              <a:ext cx="62748" cy="381479"/>
            </a:xfrm>
            <a:prstGeom prst="roundRect">
              <a:avLst>
                <a:gd name="adj" fmla="val 50000"/>
              </a:avLst>
            </a:prstGeom>
            <a:solidFill>
              <a:srgbClr val="FFFF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テキスト ボックス 308"/>
            <p:cNvSpPr txBox="1"/>
            <p:nvPr/>
          </p:nvSpPr>
          <p:spPr>
            <a:xfrm>
              <a:off x="7603485" y="5216455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0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310" name="テキスト ボックス 309"/>
            <p:cNvSpPr txBox="1"/>
            <p:nvPr/>
          </p:nvSpPr>
          <p:spPr>
            <a:xfrm>
              <a:off x="6929607" y="5216455"/>
              <a:ext cx="450050" cy="84536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0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70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407495" y="818711"/>
            <a:ext cx="2790310" cy="3240359"/>
            <a:chOff x="407495" y="818711"/>
            <a:chExt cx="2790310" cy="3240359"/>
          </a:xfrm>
        </p:grpSpPr>
        <p:sp>
          <p:nvSpPr>
            <p:cNvPr id="314" name="正方形/長方形 313"/>
            <p:cNvSpPr/>
            <p:nvPr/>
          </p:nvSpPr>
          <p:spPr bwMode="auto">
            <a:xfrm>
              <a:off x="442624" y="3384260"/>
              <a:ext cx="2717458" cy="1209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正方形/長方形 312"/>
            <p:cNvSpPr/>
            <p:nvPr/>
          </p:nvSpPr>
          <p:spPr bwMode="auto">
            <a:xfrm>
              <a:off x="3099420" y="1824551"/>
              <a:ext cx="95790" cy="1980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正方形/長方形 311"/>
            <p:cNvSpPr/>
            <p:nvPr/>
          </p:nvSpPr>
          <p:spPr bwMode="auto">
            <a:xfrm>
              <a:off x="407495" y="1824551"/>
              <a:ext cx="95790" cy="1980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407495" y="818711"/>
              <a:ext cx="2790310" cy="1980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正方形/長方形 310"/>
            <p:cNvSpPr/>
            <p:nvPr/>
          </p:nvSpPr>
          <p:spPr bwMode="auto">
            <a:xfrm>
              <a:off x="503285" y="919820"/>
              <a:ext cx="2598730" cy="17780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正方形/長方形 314"/>
            <p:cNvSpPr/>
            <p:nvPr/>
          </p:nvSpPr>
          <p:spPr bwMode="auto">
            <a:xfrm>
              <a:off x="407495" y="3727140"/>
              <a:ext cx="2787715" cy="1057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10"/>
            <p:cNvSpPr/>
            <p:nvPr/>
          </p:nvSpPr>
          <p:spPr bwMode="auto">
            <a:xfrm>
              <a:off x="407495" y="3832880"/>
              <a:ext cx="95790" cy="226190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角丸四角形 315"/>
            <p:cNvSpPr/>
            <p:nvPr/>
          </p:nvSpPr>
          <p:spPr bwMode="auto">
            <a:xfrm>
              <a:off x="3102015" y="3832880"/>
              <a:ext cx="95790" cy="226190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テキスト ボックス 343"/>
            <p:cNvSpPr txBox="1"/>
            <p:nvPr/>
          </p:nvSpPr>
          <p:spPr>
            <a:xfrm>
              <a:off x="1586132" y="1674034"/>
              <a:ext cx="157825" cy="3010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  <a:latin typeface="+mj-ea"/>
                  <a:ea typeface="+mj-ea"/>
                </a:rPr>
                <a:t>I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643289" y="2045227"/>
              <a:ext cx="2295119" cy="537906"/>
              <a:chOff x="643289" y="1700780"/>
              <a:chExt cx="1953607" cy="882353"/>
            </a:xfrm>
          </p:grpSpPr>
          <p:sp>
            <p:nvSpPr>
              <p:cNvPr id="336" name="正方形/長方形 335"/>
              <p:cNvSpPr/>
              <p:nvPr/>
            </p:nvSpPr>
            <p:spPr bwMode="auto">
              <a:xfrm>
                <a:off x="643289" y="1700780"/>
                <a:ext cx="1953607" cy="882353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38" name="直線コネクタ 337"/>
              <p:cNvCxnSpPr/>
              <p:nvPr/>
            </p:nvCxnSpPr>
            <p:spPr bwMode="auto">
              <a:xfrm>
                <a:off x="1298305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339" name="直線コネクタ 338"/>
              <p:cNvCxnSpPr/>
              <p:nvPr/>
            </p:nvCxnSpPr>
            <p:spPr bwMode="auto">
              <a:xfrm>
                <a:off x="1720329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341" name="テキスト ボックス 340"/>
              <p:cNvSpPr txBox="1"/>
              <p:nvPr/>
            </p:nvSpPr>
            <p:spPr>
              <a:xfrm>
                <a:off x="1384393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cxnSp>
            <p:nvCxnSpPr>
              <p:cNvPr id="345" name="直線コネクタ 344"/>
              <p:cNvCxnSpPr/>
              <p:nvPr/>
            </p:nvCxnSpPr>
            <p:spPr bwMode="auto">
              <a:xfrm>
                <a:off x="2144920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346" name="テキスト ボックス 345"/>
              <p:cNvSpPr txBox="1"/>
              <p:nvPr/>
            </p:nvSpPr>
            <p:spPr>
              <a:xfrm>
                <a:off x="1808985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352" name="テキスト ボックス 351"/>
              <p:cNvSpPr txBox="1"/>
              <p:nvPr/>
            </p:nvSpPr>
            <p:spPr>
              <a:xfrm>
                <a:off x="2246149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364" name="グループ化 363"/>
            <p:cNvGrpSpPr/>
            <p:nvPr/>
          </p:nvGrpSpPr>
          <p:grpSpPr>
            <a:xfrm>
              <a:off x="643289" y="1069867"/>
              <a:ext cx="2295119" cy="537906"/>
              <a:chOff x="643289" y="1700780"/>
              <a:chExt cx="1953607" cy="882353"/>
            </a:xfrm>
          </p:grpSpPr>
          <p:sp>
            <p:nvSpPr>
              <p:cNvPr id="365" name="正方形/長方形 364"/>
              <p:cNvSpPr/>
              <p:nvPr/>
            </p:nvSpPr>
            <p:spPr bwMode="auto">
              <a:xfrm>
                <a:off x="643289" y="1700780"/>
                <a:ext cx="1953607" cy="882353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66" name="直線コネクタ 365"/>
              <p:cNvCxnSpPr/>
              <p:nvPr/>
            </p:nvCxnSpPr>
            <p:spPr bwMode="auto">
              <a:xfrm>
                <a:off x="1298305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367" name="直線コネクタ 366"/>
              <p:cNvCxnSpPr/>
              <p:nvPr/>
            </p:nvCxnSpPr>
            <p:spPr bwMode="auto">
              <a:xfrm>
                <a:off x="1720329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368" name="テキスト ボックス 367"/>
              <p:cNvSpPr txBox="1"/>
              <p:nvPr/>
            </p:nvSpPr>
            <p:spPr>
              <a:xfrm>
                <a:off x="1384393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cxnSp>
            <p:nvCxnSpPr>
              <p:cNvPr id="369" name="直線コネクタ 368"/>
              <p:cNvCxnSpPr/>
              <p:nvPr/>
            </p:nvCxnSpPr>
            <p:spPr bwMode="auto">
              <a:xfrm>
                <a:off x="2144920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370" name="テキスト ボックス 369"/>
              <p:cNvSpPr txBox="1"/>
              <p:nvPr/>
            </p:nvSpPr>
            <p:spPr>
              <a:xfrm>
                <a:off x="1808985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371" name="テキスト ボックス 370"/>
              <p:cNvSpPr txBox="1"/>
              <p:nvPr/>
            </p:nvSpPr>
            <p:spPr>
              <a:xfrm>
                <a:off x="2246149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372" name="テキスト ボックス 371"/>
            <p:cNvSpPr txBox="1"/>
            <p:nvPr/>
          </p:nvSpPr>
          <p:spPr>
            <a:xfrm>
              <a:off x="2043833" y="1674034"/>
              <a:ext cx="217784" cy="3010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FF00"/>
                  </a:solidFill>
                  <a:latin typeface="+mj-ea"/>
                  <a:ea typeface="+mj-ea"/>
                </a:rPr>
                <a:t>Ⅱ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373" name="テキスト ボックス 372"/>
            <p:cNvSpPr txBox="1"/>
            <p:nvPr/>
          </p:nvSpPr>
          <p:spPr>
            <a:xfrm>
              <a:off x="2574185" y="1674034"/>
              <a:ext cx="217784" cy="3010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  <a:latin typeface="+mj-ea"/>
                  <a:ea typeface="+mj-ea"/>
                </a:rPr>
                <a:t>Ⅲ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407" name="テキスト ボックス 406"/>
            <p:cNvSpPr txBox="1"/>
            <p:nvPr/>
          </p:nvSpPr>
          <p:spPr>
            <a:xfrm>
              <a:off x="669922" y="1146701"/>
              <a:ext cx="705621" cy="39840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ABC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  <p:sp>
          <p:nvSpPr>
            <p:cNvPr id="408" name="テキスト ボックス 407"/>
            <p:cNvSpPr txBox="1"/>
            <p:nvPr/>
          </p:nvSpPr>
          <p:spPr>
            <a:xfrm>
              <a:off x="669922" y="2123245"/>
              <a:ext cx="705621" cy="39840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DEF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3381514" y="818711"/>
            <a:ext cx="2790310" cy="3240359"/>
            <a:chOff x="3381514" y="818711"/>
            <a:chExt cx="2790310" cy="3240359"/>
          </a:xfrm>
        </p:grpSpPr>
        <p:sp>
          <p:nvSpPr>
            <p:cNvPr id="378" name="正方形/長方形 377"/>
            <p:cNvSpPr/>
            <p:nvPr/>
          </p:nvSpPr>
          <p:spPr bwMode="auto">
            <a:xfrm>
              <a:off x="3416643" y="3384260"/>
              <a:ext cx="2717458" cy="120940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正方形/長方形 378"/>
            <p:cNvSpPr/>
            <p:nvPr/>
          </p:nvSpPr>
          <p:spPr bwMode="auto">
            <a:xfrm>
              <a:off x="6073439" y="1824551"/>
              <a:ext cx="95790" cy="1980219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正方形/長方形 379"/>
            <p:cNvSpPr/>
            <p:nvPr/>
          </p:nvSpPr>
          <p:spPr bwMode="auto">
            <a:xfrm>
              <a:off x="3381514" y="1824551"/>
              <a:ext cx="95790" cy="1980219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正方形/長方形 380"/>
            <p:cNvSpPr/>
            <p:nvPr/>
          </p:nvSpPr>
          <p:spPr bwMode="auto">
            <a:xfrm>
              <a:off x="3381514" y="818711"/>
              <a:ext cx="2790310" cy="1980219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正方形/長方形 381"/>
            <p:cNvSpPr/>
            <p:nvPr/>
          </p:nvSpPr>
          <p:spPr bwMode="auto">
            <a:xfrm>
              <a:off x="3477304" y="919820"/>
              <a:ext cx="2598730" cy="1778000"/>
            </a:xfrm>
            <a:prstGeom prst="rect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正方形/長方形 382"/>
            <p:cNvSpPr/>
            <p:nvPr/>
          </p:nvSpPr>
          <p:spPr bwMode="auto">
            <a:xfrm>
              <a:off x="3381514" y="3727140"/>
              <a:ext cx="2787715" cy="105740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角丸四角形 383"/>
            <p:cNvSpPr/>
            <p:nvPr/>
          </p:nvSpPr>
          <p:spPr bwMode="auto">
            <a:xfrm>
              <a:off x="3381514" y="3832880"/>
              <a:ext cx="95790" cy="226190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角丸四角形 384"/>
            <p:cNvSpPr/>
            <p:nvPr/>
          </p:nvSpPr>
          <p:spPr bwMode="auto">
            <a:xfrm>
              <a:off x="6076034" y="3832880"/>
              <a:ext cx="95790" cy="226190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テキスト ボックス 385"/>
            <p:cNvSpPr txBox="1"/>
            <p:nvPr/>
          </p:nvSpPr>
          <p:spPr>
            <a:xfrm>
              <a:off x="4560151" y="1674034"/>
              <a:ext cx="157825" cy="3010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I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387" name="グループ化 386"/>
            <p:cNvGrpSpPr/>
            <p:nvPr/>
          </p:nvGrpSpPr>
          <p:grpSpPr>
            <a:xfrm>
              <a:off x="3617308" y="2045227"/>
              <a:ext cx="2295119" cy="537906"/>
              <a:chOff x="643289" y="1700780"/>
              <a:chExt cx="1953607" cy="882353"/>
            </a:xfrm>
          </p:grpSpPr>
          <p:sp>
            <p:nvSpPr>
              <p:cNvPr id="388" name="正方形/長方形 387"/>
              <p:cNvSpPr/>
              <p:nvPr/>
            </p:nvSpPr>
            <p:spPr bwMode="auto">
              <a:xfrm>
                <a:off x="643289" y="1700780"/>
                <a:ext cx="1953607" cy="882353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89" name="直線コネクタ 388"/>
              <p:cNvCxnSpPr/>
              <p:nvPr/>
            </p:nvCxnSpPr>
            <p:spPr bwMode="auto">
              <a:xfrm>
                <a:off x="1298305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390" name="直線コネクタ 389"/>
              <p:cNvCxnSpPr/>
              <p:nvPr/>
            </p:nvCxnSpPr>
            <p:spPr bwMode="auto">
              <a:xfrm>
                <a:off x="1720329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391" name="テキスト ボックス 390"/>
              <p:cNvSpPr txBox="1"/>
              <p:nvPr/>
            </p:nvSpPr>
            <p:spPr>
              <a:xfrm>
                <a:off x="1384393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cxnSp>
            <p:nvCxnSpPr>
              <p:cNvPr id="392" name="直線コネクタ 391"/>
              <p:cNvCxnSpPr/>
              <p:nvPr/>
            </p:nvCxnSpPr>
            <p:spPr bwMode="auto">
              <a:xfrm>
                <a:off x="2144920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393" name="テキスト ボックス 392"/>
              <p:cNvSpPr txBox="1"/>
              <p:nvPr/>
            </p:nvSpPr>
            <p:spPr>
              <a:xfrm>
                <a:off x="1808985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394" name="テキスト ボックス 393"/>
              <p:cNvSpPr txBox="1"/>
              <p:nvPr/>
            </p:nvSpPr>
            <p:spPr>
              <a:xfrm>
                <a:off x="2246149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grpSp>
          <p:nvGrpSpPr>
            <p:cNvPr id="395" name="グループ化 394"/>
            <p:cNvGrpSpPr/>
            <p:nvPr/>
          </p:nvGrpSpPr>
          <p:grpSpPr>
            <a:xfrm>
              <a:off x="3617308" y="1069867"/>
              <a:ext cx="2295119" cy="537906"/>
              <a:chOff x="643289" y="1700780"/>
              <a:chExt cx="1953607" cy="882353"/>
            </a:xfrm>
          </p:grpSpPr>
          <p:sp>
            <p:nvSpPr>
              <p:cNvPr id="396" name="正方形/長方形 395"/>
              <p:cNvSpPr/>
              <p:nvPr/>
            </p:nvSpPr>
            <p:spPr bwMode="auto">
              <a:xfrm>
                <a:off x="643289" y="1700780"/>
                <a:ext cx="1953607" cy="882353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97" name="直線コネクタ 396"/>
              <p:cNvCxnSpPr/>
              <p:nvPr/>
            </p:nvCxnSpPr>
            <p:spPr bwMode="auto">
              <a:xfrm>
                <a:off x="1298305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398" name="直線コネクタ 397"/>
              <p:cNvCxnSpPr/>
              <p:nvPr/>
            </p:nvCxnSpPr>
            <p:spPr bwMode="auto">
              <a:xfrm>
                <a:off x="1720329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399" name="テキスト ボックス 398"/>
              <p:cNvSpPr txBox="1"/>
              <p:nvPr/>
            </p:nvSpPr>
            <p:spPr>
              <a:xfrm>
                <a:off x="1384393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cxnSp>
            <p:nvCxnSpPr>
              <p:cNvPr id="400" name="直線コネクタ 399"/>
              <p:cNvCxnSpPr/>
              <p:nvPr/>
            </p:nvCxnSpPr>
            <p:spPr bwMode="auto">
              <a:xfrm>
                <a:off x="2144920" y="1700780"/>
                <a:ext cx="0" cy="88235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</p:cxnSp>
          <p:sp>
            <p:nvSpPr>
              <p:cNvPr id="401" name="テキスト ボックス 400"/>
              <p:cNvSpPr txBox="1"/>
              <p:nvPr/>
            </p:nvSpPr>
            <p:spPr>
              <a:xfrm>
                <a:off x="1808985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402" name="テキスト ボックス 401"/>
              <p:cNvSpPr txBox="1"/>
              <p:nvPr/>
            </p:nvSpPr>
            <p:spPr>
              <a:xfrm>
                <a:off x="2246149" y="1826814"/>
                <a:ext cx="257231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0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  <p:sp>
            <p:nvSpPr>
              <p:cNvPr id="405" name="テキスト ボックス 404"/>
              <p:cNvSpPr txBox="1"/>
              <p:nvPr/>
            </p:nvSpPr>
            <p:spPr>
              <a:xfrm>
                <a:off x="643289" y="1826814"/>
                <a:ext cx="600625" cy="653529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ABC</a:t>
                </a:r>
                <a:endParaRPr kumimoji="1" lang="ja-JP" altLang="en-US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endParaRPr>
              </a:p>
            </p:txBody>
          </p:sp>
        </p:grpSp>
        <p:sp>
          <p:nvSpPr>
            <p:cNvPr id="403" name="テキスト ボックス 402"/>
            <p:cNvSpPr txBox="1"/>
            <p:nvPr/>
          </p:nvSpPr>
          <p:spPr>
            <a:xfrm>
              <a:off x="5017852" y="1674034"/>
              <a:ext cx="217784" cy="3010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latin typeface="+mj-ea"/>
                  <a:ea typeface="+mj-ea"/>
                </a:rPr>
                <a:t>Ⅱ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04" name="テキスト ボックス 403"/>
            <p:cNvSpPr txBox="1"/>
            <p:nvPr/>
          </p:nvSpPr>
          <p:spPr>
            <a:xfrm>
              <a:off x="5548204" y="1674034"/>
              <a:ext cx="217784" cy="3010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+mj-ea"/>
                  <a:ea typeface="+mj-ea"/>
                </a:rPr>
                <a:t>Ⅲ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09" name="テキスト ボックス 408"/>
            <p:cNvSpPr txBox="1"/>
            <p:nvPr/>
          </p:nvSpPr>
          <p:spPr>
            <a:xfrm>
              <a:off x="3652819" y="2123245"/>
              <a:ext cx="705621" cy="39840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DEF</a:t>
              </a:r>
              <a:endParaRPr kumimoji="1" lang="ja-JP" altLang="en-US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23600" y="4306595"/>
            <a:ext cx="2522755" cy="2272490"/>
            <a:chOff x="423600" y="4306595"/>
            <a:chExt cx="2522755" cy="2272490"/>
          </a:xfrm>
        </p:grpSpPr>
        <p:sp>
          <p:nvSpPr>
            <p:cNvPr id="317" name="正方形/長方形 316"/>
            <p:cNvSpPr/>
            <p:nvPr/>
          </p:nvSpPr>
          <p:spPr bwMode="auto">
            <a:xfrm>
              <a:off x="455390" y="5904275"/>
              <a:ext cx="2459176" cy="1209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正方形/長方形 317"/>
            <p:cNvSpPr/>
            <p:nvPr/>
          </p:nvSpPr>
          <p:spPr bwMode="auto">
            <a:xfrm>
              <a:off x="2845495" y="4344566"/>
              <a:ext cx="95790" cy="1980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正方形/長方形 318"/>
            <p:cNvSpPr/>
            <p:nvPr/>
          </p:nvSpPr>
          <p:spPr bwMode="auto">
            <a:xfrm>
              <a:off x="423600" y="4344566"/>
              <a:ext cx="95790" cy="1980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正方形/長方形 319"/>
            <p:cNvSpPr/>
            <p:nvPr/>
          </p:nvSpPr>
          <p:spPr bwMode="auto">
            <a:xfrm>
              <a:off x="423600" y="6247155"/>
              <a:ext cx="2522755" cy="1057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角丸四角形 320"/>
            <p:cNvSpPr/>
            <p:nvPr/>
          </p:nvSpPr>
          <p:spPr bwMode="auto">
            <a:xfrm>
              <a:off x="423600" y="6352895"/>
              <a:ext cx="95790" cy="226190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角丸四角形 321"/>
            <p:cNvSpPr/>
            <p:nvPr/>
          </p:nvSpPr>
          <p:spPr bwMode="auto">
            <a:xfrm>
              <a:off x="2850565" y="6352895"/>
              <a:ext cx="95790" cy="226190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正方形/長方形 322"/>
            <p:cNvSpPr/>
            <p:nvPr/>
          </p:nvSpPr>
          <p:spPr bwMode="auto">
            <a:xfrm>
              <a:off x="423600" y="4306595"/>
              <a:ext cx="2522755" cy="1057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605440" y="4306595"/>
              <a:ext cx="2159074" cy="742319"/>
              <a:chOff x="3692860" y="1786580"/>
              <a:chExt cx="2159074" cy="742319"/>
            </a:xfrm>
            <a:solidFill>
              <a:schemeClr val="bg1"/>
            </a:solidFill>
          </p:grpSpPr>
          <p:sp>
            <p:nvSpPr>
              <p:cNvPr id="12" name="正方形/長方形 11"/>
              <p:cNvSpPr/>
              <p:nvPr/>
            </p:nvSpPr>
            <p:spPr bwMode="auto">
              <a:xfrm>
                <a:off x="3692860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正方形/長方形 325"/>
              <p:cNvSpPr/>
              <p:nvPr/>
            </p:nvSpPr>
            <p:spPr bwMode="auto">
              <a:xfrm>
                <a:off x="4637965" y="1786580"/>
                <a:ext cx="270030" cy="51729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正方形/長方形 326"/>
              <p:cNvSpPr/>
              <p:nvPr/>
            </p:nvSpPr>
            <p:spPr bwMode="auto">
              <a:xfrm>
                <a:off x="4007895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正方形/長方形 327"/>
              <p:cNvSpPr/>
              <p:nvPr/>
            </p:nvSpPr>
            <p:spPr bwMode="auto">
              <a:xfrm>
                <a:off x="4322930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正方形/長方形 331"/>
              <p:cNvSpPr/>
              <p:nvPr/>
            </p:nvSpPr>
            <p:spPr bwMode="auto">
              <a:xfrm>
                <a:off x="4906829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正方形/長方形 332"/>
              <p:cNvSpPr/>
              <p:nvPr/>
            </p:nvSpPr>
            <p:spPr bwMode="auto">
              <a:xfrm>
                <a:off x="5221864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正方形/長方形 333"/>
              <p:cNvSpPr/>
              <p:nvPr/>
            </p:nvSpPr>
            <p:spPr bwMode="auto">
              <a:xfrm>
                <a:off x="5536899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3" name="テキスト ボックス 422"/>
            <p:cNvSpPr txBox="1"/>
            <p:nvPr/>
          </p:nvSpPr>
          <p:spPr>
            <a:xfrm>
              <a:off x="658273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24" name="テキスト ボックス 423"/>
            <p:cNvSpPr txBox="1"/>
            <p:nvPr/>
          </p:nvSpPr>
          <p:spPr>
            <a:xfrm>
              <a:off x="975265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25" name="テキスト ボックス 424"/>
            <p:cNvSpPr txBox="1"/>
            <p:nvPr/>
          </p:nvSpPr>
          <p:spPr>
            <a:xfrm>
              <a:off x="1286161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26" name="テキスト ボックス 425"/>
            <p:cNvSpPr txBox="1"/>
            <p:nvPr/>
          </p:nvSpPr>
          <p:spPr>
            <a:xfrm>
              <a:off x="1877473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27" name="テキスト ボックス 426"/>
            <p:cNvSpPr txBox="1"/>
            <p:nvPr/>
          </p:nvSpPr>
          <p:spPr>
            <a:xfrm>
              <a:off x="2194465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28" name="テキスト ボックス 427"/>
            <p:cNvSpPr txBox="1"/>
            <p:nvPr/>
          </p:nvSpPr>
          <p:spPr>
            <a:xfrm>
              <a:off x="2505361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29" name="テキスト ボックス 428"/>
            <p:cNvSpPr txBox="1"/>
            <p:nvPr/>
          </p:nvSpPr>
          <p:spPr>
            <a:xfrm>
              <a:off x="1603153" y="4366790"/>
              <a:ext cx="176880" cy="39690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Impact" panose="020B0806030902050204" pitchFamily="34" charset="0"/>
                  <a:ea typeface="+mj-ea"/>
                </a:rPr>
                <a:t>1</a:t>
              </a:r>
              <a:endParaRPr kumimoji="1" lang="ja-JP" altLang="en-US" dirty="0">
                <a:solidFill>
                  <a:srgbClr val="FF0000"/>
                </a:solidFill>
                <a:latin typeface="Impact" panose="020B0806030902050204" pitchFamily="34" charset="0"/>
                <a:ea typeface="+mj-ea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3387780" y="4306595"/>
            <a:ext cx="2522755" cy="2272490"/>
            <a:chOff x="3387780" y="4306595"/>
            <a:chExt cx="2522755" cy="2272490"/>
          </a:xfrm>
        </p:grpSpPr>
        <p:sp>
          <p:nvSpPr>
            <p:cNvPr id="430" name="正方形/長方形 429"/>
            <p:cNvSpPr/>
            <p:nvPr/>
          </p:nvSpPr>
          <p:spPr bwMode="auto">
            <a:xfrm>
              <a:off x="3419570" y="5904275"/>
              <a:ext cx="2459176" cy="1209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正方形/長方形 430"/>
            <p:cNvSpPr/>
            <p:nvPr/>
          </p:nvSpPr>
          <p:spPr bwMode="auto">
            <a:xfrm>
              <a:off x="5809675" y="4344566"/>
              <a:ext cx="95790" cy="1980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正方形/長方形 431"/>
            <p:cNvSpPr/>
            <p:nvPr/>
          </p:nvSpPr>
          <p:spPr bwMode="auto">
            <a:xfrm>
              <a:off x="3387780" y="4344566"/>
              <a:ext cx="95790" cy="1980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正方形/長方形 432"/>
            <p:cNvSpPr/>
            <p:nvPr/>
          </p:nvSpPr>
          <p:spPr bwMode="auto">
            <a:xfrm>
              <a:off x="3387780" y="6247155"/>
              <a:ext cx="2522755" cy="1057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角丸四角形 433"/>
            <p:cNvSpPr/>
            <p:nvPr/>
          </p:nvSpPr>
          <p:spPr bwMode="auto">
            <a:xfrm>
              <a:off x="3387780" y="6352895"/>
              <a:ext cx="95790" cy="226190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角丸四角形 434"/>
            <p:cNvSpPr/>
            <p:nvPr/>
          </p:nvSpPr>
          <p:spPr bwMode="auto">
            <a:xfrm>
              <a:off x="5814745" y="6352895"/>
              <a:ext cx="95790" cy="226190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正方形/長方形 435"/>
            <p:cNvSpPr/>
            <p:nvPr/>
          </p:nvSpPr>
          <p:spPr bwMode="auto">
            <a:xfrm>
              <a:off x="3387780" y="4306595"/>
              <a:ext cx="2522755" cy="1057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7" name="グループ化 436"/>
            <p:cNvGrpSpPr/>
            <p:nvPr/>
          </p:nvGrpSpPr>
          <p:grpSpPr>
            <a:xfrm>
              <a:off x="3569620" y="4306595"/>
              <a:ext cx="2159074" cy="742319"/>
              <a:chOff x="3692860" y="1786580"/>
              <a:chExt cx="2159074" cy="742319"/>
            </a:xfrm>
            <a:solidFill>
              <a:schemeClr val="tx1"/>
            </a:solidFill>
          </p:grpSpPr>
          <p:sp>
            <p:nvSpPr>
              <p:cNvPr id="438" name="正方形/長方形 437"/>
              <p:cNvSpPr/>
              <p:nvPr/>
            </p:nvSpPr>
            <p:spPr bwMode="auto">
              <a:xfrm>
                <a:off x="3692860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正方形/長方形 438"/>
              <p:cNvSpPr/>
              <p:nvPr/>
            </p:nvSpPr>
            <p:spPr bwMode="auto">
              <a:xfrm>
                <a:off x="4637965" y="1786580"/>
                <a:ext cx="270030" cy="51729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正方形/長方形 439"/>
              <p:cNvSpPr/>
              <p:nvPr/>
            </p:nvSpPr>
            <p:spPr bwMode="auto">
              <a:xfrm>
                <a:off x="4007895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正方形/長方形 440"/>
              <p:cNvSpPr/>
              <p:nvPr/>
            </p:nvSpPr>
            <p:spPr bwMode="auto">
              <a:xfrm>
                <a:off x="4322930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正方形/長方形 441"/>
              <p:cNvSpPr/>
              <p:nvPr/>
            </p:nvSpPr>
            <p:spPr bwMode="auto">
              <a:xfrm>
                <a:off x="4906829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正方形/長方形 442"/>
              <p:cNvSpPr/>
              <p:nvPr/>
            </p:nvSpPr>
            <p:spPr bwMode="auto">
              <a:xfrm>
                <a:off x="5221864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正方形/長方形 443"/>
              <p:cNvSpPr/>
              <p:nvPr/>
            </p:nvSpPr>
            <p:spPr bwMode="auto">
              <a:xfrm>
                <a:off x="5536899" y="1786580"/>
                <a:ext cx="315035" cy="7423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5" name="テキスト ボックス 444"/>
            <p:cNvSpPr txBox="1"/>
            <p:nvPr/>
          </p:nvSpPr>
          <p:spPr>
            <a:xfrm>
              <a:off x="3622453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46" name="テキスト ボックス 445"/>
            <p:cNvSpPr txBox="1"/>
            <p:nvPr/>
          </p:nvSpPr>
          <p:spPr>
            <a:xfrm>
              <a:off x="3939445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47" name="テキスト ボックス 446"/>
            <p:cNvSpPr txBox="1"/>
            <p:nvPr/>
          </p:nvSpPr>
          <p:spPr>
            <a:xfrm>
              <a:off x="4250341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48" name="テキスト ボックス 447"/>
            <p:cNvSpPr txBox="1"/>
            <p:nvPr/>
          </p:nvSpPr>
          <p:spPr>
            <a:xfrm>
              <a:off x="4841653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49" name="テキスト ボックス 448"/>
            <p:cNvSpPr txBox="1"/>
            <p:nvPr/>
          </p:nvSpPr>
          <p:spPr>
            <a:xfrm>
              <a:off x="5158645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50" name="テキスト ボックス 449"/>
            <p:cNvSpPr txBox="1"/>
            <p:nvPr/>
          </p:nvSpPr>
          <p:spPr>
            <a:xfrm>
              <a:off x="5469541" y="4446803"/>
              <a:ext cx="213455" cy="55191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Impact" panose="020B0806030902050204" pitchFamily="34" charset="0"/>
                  <a:ea typeface="+mj-ea"/>
                </a:rPr>
                <a:t>0</a:t>
              </a:r>
              <a:endParaRPr kumimoji="1" lang="ja-JP" altLang="en-US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endParaRPr>
            </a:p>
          </p:txBody>
        </p:sp>
        <p:sp>
          <p:nvSpPr>
            <p:cNvPr id="451" name="テキスト ボックス 450"/>
            <p:cNvSpPr txBox="1"/>
            <p:nvPr/>
          </p:nvSpPr>
          <p:spPr>
            <a:xfrm>
              <a:off x="4567333" y="4366790"/>
              <a:ext cx="176880" cy="39690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  <a:latin typeface="Impact" panose="020B0806030902050204" pitchFamily="34" charset="0"/>
                  <a:ea typeface="+mj-ea"/>
                </a:rPr>
                <a:t>1</a:t>
              </a:r>
              <a:endParaRPr kumimoji="1" lang="ja-JP" altLang="en-US" dirty="0">
                <a:solidFill>
                  <a:srgbClr val="FFFF00"/>
                </a:solidFill>
                <a:latin typeface="Impact" panose="020B0806030902050204" pitchFamily="34" charset="0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97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</Words>
  <Application>Microsoft Office PowerPoint</Application>
  <PresentationFormat>A4 210 x 297 mm</PresentationFormat>
  <Paragraphs>242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PPTX306_いろいろなスコアボード</dc:title>
  <dc:subject>PPTX306_いろいろなスコアボード</dc:subject>
  <dc:creator>http://www.digipot.net</dc:creator>
  <cp:lastModifiedBy/>
  <cp:revision>1</cp:revision>
  <dcterms:created xsi:type="dcterms:W3CDTF">2014-01-30T05:12:09Z</dcterms:created>
  <dcterms:modified xsi:type="dcterms:W3CDTF">2015-06-10T05:36:53Z</dcterms:modified>
  <cp:category/>
</cp:coreProperties>
</file>